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5"/>
  </p:notesMasterIdLst>
  <p:sldIdLst>
    <p:sldId id="256" r:id="rId2"/>
    <p:sldId id="257" r:id="rId3"/>
    <p:sldId id="258" r:id="rId4"/>
    <p:sldId id="268" r:id="rId5"/>
    <p:sldId id="259" r:id="rId6"/>
    <p:sldId id="260" r:id="rId7"/>
    <p:sldId id="261" r:id="rId8"/>
    <p:sldId id="262" r:id="rId9"/>
    <p:sldId id="263" r:id="rId10"/>
    <p:sldId id="264" r:id="rId11"/>
    <p:sldId id="265" r:id="rId12"/>
    <p:sldId id="267" r:id="rId13"/>
    <p:sldId id="266" r:id="rId14"/>
  </p:sldIdLst>
  <p:sldSz cx="12192000" cy="6858000"/>
  <p:notesSz cx="6858000" cy="9144000"/>
  <p:embeddedFontLst>
    <p:embeddedFont>
      <p:font typeface="Calibri" panose="020F0502020204030204" pitchFamily="34" charset="0"/>
      <p:regular r:id="rId16"/>
      <p:bold r:id="rId17"/>
      <p:italic r:id="rId18"/>
      <p:boldItalic r:id="rId19"/>
    </p:embeddedFont>
    <p:embeddedFont>
      <p:font typeface="Georgia" panose="02040502050405020303" pitchFamily="18" charset="0"/>
      <p:regular r:id="rId20"/>
      <p:bold r:id="rId21"/>
      <p:italic r:id="rId22"/>
      <p:boldItalic r:id="rId23"/>
    </p:embeddedFont>
    <p:embeddedFont>
      <p:font typeface="Roboto" panose="02000000000000000000" pitchFamily="2"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0" roundtripDataSignature="AMtx7mjiOtRHOeL5H/haG08/LGj9N4mb+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263" autoAdjust="0"/>
    <p:restoredTop sz="94660"/>
  </p:normalViewPr>
  <p:slideViewPr>
    <p:cSldViewPr snapToGrid="0">
      <p:cViewPr varScale="1">
        <p:scale>
          <a:sx n="93" d="100"/>
          <a:sy n="93" d="100"/>
        </p:scale>
        <p:origin x="336"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customschemas.google.com/relationships/presentationmetadata" Target="metadata"/></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jpg>
</file>

<file path=ppt/media/image2.pn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99" name="Google Shape;9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72" name="Google Shape;172;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e8fcab9c40_0_1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e8fcab9c40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07" name="Google Shape;107;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14" name="Google Shape;114;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20" name="Google Shape;12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32" name="Google Shape;132;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39" name="Google Shape;139;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46" name="Google Shape;146;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53" name="Google Shape;15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e8fcab9c40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ge8fcab9c40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4"/>
        <p:cNvGrpSpPr/>
        <p:nvPr/>
      </p:nvGrpSpPr>
      <p:grpSpPr>
        <a:xfrm>
          <a:off x="0" y="0"/>
          <a:ext cx="0" cy="0"/>
          <a:chOff x="0" y="0"/>
          <a:chExt cx="0" cy="0"/>
        </a:xfrm>
      </p:grpSpPr>
      <p:sp>
        <p:nvSpPr>
          <p:cNvPr id="15" name="Google Shape;15;p11"/>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48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11"/>
          <p:cNvSpPr txBox="1">
            <a:spLocks noGrp="1"/>
          </p:cNvSpPr>
          <p:nvPr>
            <p:ph type="body" idx="1"/>
          </p:nvPr>
        </p:nvSpPr>
        <p:spPr>
          <a:xfrm>
            <a:off x="1097280" y="1845734"/>
            <a:ext cx="10058400"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17" name="Google Shape;17;p11"/>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8" name="Google Shape;18;p11"/>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19" name="Google Shape;19;p11"/>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3"/>
        <p:cNvGrpSpPr/>
        <p:nvPr/>
      </p:nvGrpSpPr>
      <p:grpSpPr>
        <a:xfrm>
          <a:off x="0" y="0"/>
          <a:ext cx="0" cy="0"/>
          <a:chOff x="0" y="0"/>
          <a:chExt cx="0" cy="0"/>
        </a:xfrm>
      </p:grpSpPr>
      <p:sp>
        <p:nvSpPr>
          <p:cNvPr id="84" name="Google Shape;84;p20"/>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5" name="Google Shape;85;p20"/>
          <p:cNvSpPr txBox="1">
            <a:spLocks noGrp="1"/>
          </p:cNvSpPr>
          <p:nvPr>
            <p:ph type="body" idx="1"/>
          </p:nvPr>
        </p:nvSpPr>
        <p:spPr>
          <a:xfrm rot="5400000">
            <a:off x="4114800" y="-1171786"/>
            <a:ext cx="4023360" cy="10058400"/>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86" name="Google Shape;86;p20"/>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7" name="Google Shape;87;p20"/>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8" name="Google Shape;88;p20"/>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89"/>
        <p:cNvGrpSpPr/>
        <p:nvPr/>
      </p:nvGrpSpPr>
      <p:grpSpPr>
        <a:xfrm>
          <a:off x="0" y="0"/>
          <a:ext cx="0" cy="0"/>
          <a:chOff x="0" y="0"/>
          <a:chExt cx="0" cy="0"/>
        </a:xfrm>
      </p:grpSpPr>
      <p:sp>
        <p:nvSpPr>
          <p:cNvPr id="90" name="Google Shape;90;p21"/>
          <p:cNvSpPr/>
          <p:nvPr/>
        </p:nvSpPr>
        <p:spPr>
          <a:xfrm>
            <a:off x="3175" y="6400800"/>
            <a:ext cx="12188825" cy="45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1" name="Google Shape;91;p21"/>
          <p:cNvSpPr/>
          <p:nvPr/>
        </p:nvSpPr>
        <p:spPr>
          <a:xfrm>
            <a:off x="15" y="633431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2" name="Google Shape;92;p21"/>
          <p:cNvSpPr txBox="1">
            <a:spLocks noGrp="1"/>
          </p:cNvSpPr>
          <p:nvPr>
            <p:ph type="title"/>
          </p:nvPr>
        </p:nvSpPr>
        <p:spPr>
          <a:xfrm rot="5400000">
            <a:off x="7160640" y="1979039"/>
            <a:ext cx="5757421" cy="262890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3" name="Google Shape;93;p21"/>
          <p:cNvSpPr txBox="1">
            <a:spLocks noGrp="1"/>
          </p:cNvSpPr>
          <p:nvPr>
            <p:ph type="body" idx="1"/>
          </p:nvPr>
        </p:nvSpPr>
        <p:spPr>
          <a:xfrm rot="5400000">
            <a:off x="1826639" y="-573661"/>
            <a:ext cx="5757422" cy="7734300"/>
          </a:xfrm>
          <a:prstGeom prst="rect">
            <a:avLst/>
          </a:prstGeom>
          <a:noFill/>
          <a:ln>
            <a:noFill/>
          </a:ln>
        </p:spPr>
        <p:txBody>
          <a:bodyPr spcFirstLastPara="1" wrap="square" lIns="45700" tIns="0" rIns="45700" bIns="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94" name="Google Shape;94;p21"/>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95" name="Google Shape;95;p21"/>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96" name="Google Shape;96;p21"/>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20"/>
        <p:cNvGrpSpPr/>
        <p:nvPr/>
      </p:nvGrpSpPr>
      <p:grpSpPr>
        <a:xfrm>
          <a:off x="0" y="0"/>
          <a:ext cx="0" cy="0"/>
          <a:chOff x="0" y="0"/>
          <a:chExt cx="0" cy="0"/>
        </a:xfrm>
      </p:grpSpPr>
      <p:sp>
        <p:nvSpPr>
          <p:cNvPr id="21" name="Google Shape;21;p12"/>
          <p:cNvSpPr/>
          <p:nvPr/>
        </p:nvSpPr>
        <p:spPr>
          <a:xfrm>
            <a:off x="3175" y="6400800"/>
            <a:ext cx="12188825" cy="45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 name="Google Shape;22;p12"/>
          <p:cNvSpPr/>
          <p:nvPr/>
        </p:nvSpPr>
        <p:spPr>
          <a:xfrm>
            <a:off x="15" y="633431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3" name="Google Shape;23;p12"/>
          <p:cNvSpPr txBox="1">
            <a:spLocks noGrp="1"/>
          </p:cNvSpPr>
          <p:nvPr>
            <p:ph type="ctrTitle"/>
          </p:nvPr>
        </p:nvSpPr>
        <p:spPr>
          <a:xfrm>
            <a:off x="1097280" y="758952"/>
            <a:ext cx="10058400" cy="356616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000"/>
              <a:buFont typeface="Calibri"/>
              <a:buNone/>
              <a:defRPr sz="80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 name="Google Shape;24;p12"/>
          <p:cNvSpPr txBox="1">
            <a:spLocks noGrp="1"/>
          </p:cNvSpPr>
          <p:nvPr>
            <p:ph type="subTitle" idx="1"/>
          </p:nvPr>
        </p:nvSpPr>
        <p:spPr>
          <a:xfrm>
            <a:off x="1100051" y="4455620"/>
            <a:ext cx="10058400" cy="11430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lvl="1" algn="ctr">
              <a:lnSpc>
                <a:spcPct val="90000"/>
              </a:lnSpc>
              <a:spcBef>
                <a:spcPts val="200"/>
              </a:spcBef>
              <a:spcAft>
                <a:spcPts val="0"/>
              </a:spcAft>
              <a:buSzPts val="2400"/>
              <a:buNone/>
              <a:defRPr sz="2400"/>
            </a:lvl2pPr>
            <a:lvl3pPr lvl="2" algn="ctr">
              <a:lnSpc>
                <a:spcPct val="90000"/>
              </a:lnSpc>
              <a:spcBef>
                <a:spcPts val="400"/>
              </a:spcBef>
              <a:spcAft>
                <a:spcPts val="0"/>
              </a:spcAft>
              <a:buSzPts val="2400"/>
              <a:buNone/>
              <a:defRPr sz="2400"/>
            </a:lvl3pPr>
            <a:lvl4pPr lvl="3" algn="ctr">
              <a:lnSpc>
                <a:spcPct val="90000"/>
              </a:lnSpc>
              <a:spcBef>
                <a:spcPts val="400"/>
              </a:spcBef>
              <a:spcAft>
                <a:spcPts val="0"/>
              </a:spcAft>
              <a:buSzPts val="2000"/>
              <a:buNone/>
              <a:defRPr sz="2000"/>
            </a:lvl4pPr>
            <a:lvl5pPr lvl="4" algn="ctr">
              <a:lnSpc>
                <a:spcPct val="90000"/>
              </a:lnSpc>
              <a:spcBef>
                <a:spcPts val="400"/>
              </a:spcBef>
              <a:spcAft>
                <a:spcPts val="0"/>
              </a:spcAft>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a:endParaRPr/>
          </a:p>
        </p:txBody>
      </p:sp>
      <p:sp>
        <p:nvSpPr>
          <p:cNvPr id="25" name="Google Shape;25;p12"/>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6" name="Google Shape;26;p12"/>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27" name="Google Shape;27;p12"/>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cxnSp>
        <p:nvCxnSpPr>
          <p:cNvPr id="28" name="Google Shape;28;p12"/>
          <p:cNvCxnSpPr/>
          <p:nvPr/>
        </p:nvCxnSpPr>
        <p:spPr>
          <a:xfrm>
            <a:off x="1207658" y="4343400"/>
            <a:ext cx="9875520"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bg>
      <p:bgPr>
        <a:solidFill>
          <a:schemeClr val="lt1"/>
        </a:solidFill>
        <a:effectLst/>
      </p:bgPr>
    </p:bg>
    <p:spTree>
      <p:nvGrpSpPr>
        <p:cNvPr id="1" name="Shape 29"/>
        <p:cNvGrpSpPr/>
        <p:nvPr/>
      </p:nvGrpSpPr>
      <p:grpSpPr>
        <a:xfrm>
          <a:off x="0" y="0"/>
          <a:ext cx="0" cy="0"/>
          <a:chOff x="0" y="0"/>
          <a:chExt cx="0" cy="0"/>
        </a:xfrm>
      </p:grpSpPr>
      <p:sp>
        <p:nvSpPr>
          <p:cNvPr id="30" name="Google Shape;30;p13"/>
          <p:cNvSpPr/>
          <p:nvPr/>
        </p:nvSpPr>
        <p:spPr>
          <a:xfrm>
            <a:off x="3175" y="6400800"/>
            <a:ext cx="12188825" cy="45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1" name="Google Shape;31;p13"/>
          <p:cNvSpPr/>
          <p:nvPr/>
        </p:nvSpPr>
        <p:spPr>
          <a:xfrm>
            <a:off x="15" y="633431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2" name="Google Shape;32;p13"/>
          <p:cNvSpPr txBox="1">
            <a:spLocks noGrp="1"/>
          </p:cNvSpPr>
          <p:nvPr>
            <p:ph type="title"/>
          </p:nvPr>
        </p:nvSpPr>
        <p:spPr>
          <a:xfrm>
            <a:off x="1097280" y="758952"/>
            <a:ext cx="10058400" cy="356616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262626"/>
              </a:buClr>
              <a:buSzPts val="8000"/>
              <a:buFont typeface="Calibri"/>
              <a:buNone/>
              <a:defRPr sz="8000" b="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13"/>
          <p:cNvSpPr txBox="1">
            <a:spLocks noGrp="1"/>
          </p:cNvSpPr>
          <p:nvPr>
            <p:ph type="body" idx="1"/>
          </p:nvPr>
        </p:nvSpPr>
        <p:spPr>
          <a:xfrm>
            <a:off x="1097280" y="4453128"/>
            <a:ext cx="10058400" cy="11430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2400"/>
              <a:buNone/>
              <a:defRPr sz="2400" cap="none">
                <a:solidFill>
                  <a:schemeClr val="dk2"/>
                </a:solidFill>
                <a:latin typeface="Calibri"/>
                <a:ea typeface="Calibri"/>
                <a:cs typeface="Calibri"/>
                <a:sym typeface="Calibri"/>
              </a:defRPr>
            </a:lvl1pPr>
            <a:lvl2pPr marL="914400" lvl="1" indent="-228600" algn="l">
              <a:lnSpc>
                <a:spcPct val="90000"/>
              </a:lnSpc>
              <a:spcBef>
                <a:spcPts val="200"/>
              </a:spcBef>
              <a:spcAft>
                <a:spcPts val="0"/>
              </a:spcAft>
              <a:buSzPts val="1800"/>
              <a:buNone/>
              <a:defRPr sz="1800">
                <a:solidFill>
                  <a:srgbClr val="888888"/>
                </a:solidFill>
              </a:defRPr>
            </a:lvl2pPr>
            <a:lvl3pPr marL="1371600" lvl="2" indent="-228600" algn="l">
              <a:lnSpc>
                <a:spcPct val="90000"/>
              </a:lnSpc>
              <a:spcBef>
                <a:spcPts val="400"/>
              </a:spcBef>
              <a:spcAft>
                <a:spcPts val="0"/>
              </a:spcAft>
              <a:buSzPts val="1600"/>
              <a:buNone/>
              <a:defRPr sz="1600">
                <a:solidFill>
                  <a:srgbClr val="888888"/>
                </a:solidFill>
              </a:defRPr>
            </a:lvl3pPr>
            <a:lvl4pPr marL="1828800" lvl="3" indent="-228600" algn="l">
              <a:lnSpc>
                <a:spcPct val="90000"/>
              </a:lnSpc>
              <a:spcBef>
                <a:spcPts val="400"/>
              </a:spcBef>
              <a:spcAft>
                <a:spcPts val="0"/>
              </a:spcAft>
              <a:buSzPts val="1400"/>
              <a:buNone/>
              <a:defRPr sz="1400">
                <a:solidFill>
                  <a:srgbClr val="888888"/>
                </a:solidFill>
              </a:defRPr>
            </a:lvl4pPr>
            <a:lvl5pPr marL="2286000" lvl="4" indent="-228600" algn="l">
              <a:lnSpc>
                <a:spcPct val="90000"/>
              </a:lnSpc>
              <a:spcBef>
                <a:spcPts val="400"/>
              </a:spcBef>
              <a:spcAft>
                <a:spcPts val="0"/>
              </a:spcAft>
              <a:buSzPts val="1400"/>
              <a:buNone/>
              <a:defRPr sz="1400">
                <a:solidFill>
                  <a:srgbClr val="888888"/>
                </a:solidFill>
              </a:defRPr>
            </a:lvl5pPr>
            <a:lvl6pPr marL="2743200" lvl="5" indent="-228600" algn="l">
              <a:lnSpc>
                <a:spcPct val="90000"/>
              </a:lnSpc>
              <a:spcBef>
                <a:spcPts val="400"/>
              </a:spcBef>
              <a:spcAft>
                <a:spcPts val="0"/>
              </a:spcAft>
              <a:buSzPts val="1400"/>
              <a:buNone/>
              <a:defRPr sz="1400">
                <a:solidFill>
                  <a:srgbClr val="888888"/>
                </a:solidFill>
              </a:defRPr>
            </a:lvl6pPr>
            <a:lvl7pPr marL="3200400" lvl="6" indent="-228600" algn="l">
              <a:lnSpc>
                <a:spcPct val="90000"/>
              </a:lnSpc>
              <a:spcBef>
                <a:spcPts val="400"/>
              </a:spcBef>
              <a:spcAft>
                <a:spcPts val="0"/>
              </a:spcAft>
              <a:buSzPts val="1400"/>
              <a:buNone/>
              <a:defRPr sz="1400">
                <a:solidFill>
                  <a:srgbClr val="888888"/>
                </a:solidFill>
              </a:defRPr>
            </a:lvl7pPr>
            <a:lvl8pPr marL="3657600" lvl="7" indent="-228600" algn="l">
              <a:lnSpc>
                <a:spcPct val="90000"/>
              </a:lnSpc>
              <a:spcBef>
                <a:spcPts val="400"/>
              </a:spcBef>
              <a:spcAft>
                <a:spcPts val="0"/>
              </a:spcAft>
              <a:buSzPts val="1400"/>
              <a:buNone/>
              <a:defRPr sz="1400">
                <a:solidFill>
                  <a:srgbClr val="888888"/>
                </a:solidFill>
              </a:defRPr>
            </a:lvl8pPr>
            <a:lvl9pPr marL="4114800" lvl="8" indent="-228600" algn="l">
              <a:lnSpc>
                <a:spcPct val="90000"/>
              </a:lnSpc>
              <a:spcBef>
                <a:spcPts val="400"/>
              </a:spcBef>
              <a:spcAft>
                <a:spcPts val="400"/>
              </a:spcAft>
              <a:buSzPts val="1400"/>
              <a:buNone/>
              <a:defRPr sz="1400">
                <a:solidFill>
                  <a:srgbClr val="888888"/>
                </a:solidFill>
              </a:defRPr>
            </a:lvl9pPr>
          </a:lstStyle>
          <a:p>
            <a:endParaRPr/>
          </a:p>
        </p:txBody>
      </p:sp>
      <p:sp>
        <p:nvSpPr>
          <p:cNvPr id="34" name="Google Shape;34;p13"/>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5" name="Google Shape;35;p13"/>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36" name="Google Shape;36;p13"/>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cxnSp>
        <p:nvCxnSpPr>
          <p:cNvPr id="37" name="Google Shape;37;p13"/>
          <p:cNvCxnSpPr/>
          <p:nvPr/>
        </p:nvCxnSpPr>
        <p:spPr>
          <a:xfrm>
            <a:off x="1207658" y="4343400"/>
            <a:ext cx="9875520" cy="0"/>
          </a:xfrm>
          <a:prstGeom prst="straightConnector1">
            <a:avLst/>
          </a:prstGeom>
          <a:noFill/>
          <a:ln w="9525" cap="flat" cmpd="sng">
            <a:solidFill>
              <a:srgbClr val="7F7F7F"/>
            </a:solidFill>
            <a:prstDash val="solid"/>
            <a:round/>
            <a:headEnd type="none" w="sm" len="sm"/>
            <a:tailEnd type="none" w="sm" len="sm"/>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8"/>
        <p:cNvGrpSpPr/>
        <p:nvPr/>
      </p:nvGrpSpPr>
      <p:grpSpPr>
        <a:xfrm>
          <a:off x="0" y="0"/>
          <a:ext cx="0" cy="0"/>
          <a:chOff x="0" y="0"/>
          <a:chExt cx="0" cy="0"/>
        </a:xfrm>
      </p:grpSpPr>
      <p:sp>
        <p:nvSpPr>
          <p:cNvPr id="39" name="Google Shape;39;p14"/>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 name="Google Shape;40;p14"/>
          <p:cNvSpPr txBox="1">
            <a:spLocks noGrp="1"/>
          </p:cNvSpPr>
          <p:nvPr>
            <p:ph type="body" idx="1"/>
          </p:nvPr>
        </p:nvSpPr>
        <p:spPr>
          <a:xfrm>
            <a:off x="1097279" y="1845734"/>
            <a:ext cx="4937760"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41" name="Google Shape;41;p14"/>
          <p:cNvSpPr txBox="1">
            <a:spLocks noGrp="1"/>
          </p:cNvSpPr>
          <p:nvPr>
            <p:ph type="body" idx="2"/>
          </p:nvPr>
        </p:nvSpPr>
        <p:spPr>
          <a:xfrm>
            <a:off x="6217920" y="1845735"/>
            <a:ext cx="4937760" cy="402336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42" name="Google Shape;42;p14"/>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3" name="Google Shape;43;p14"/>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44" name="Google Shape;44;p14"/>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5"/>
        <p:cNvGrpSpPr/>
        <p:nvPr/>
      </p:nvGrpSpPr>
      <p:grpSpPr>
        <a:xfrm>
          <a:off x="0" y="0"/>
          <a:ext cx="0" cy="0"/>
          <a:chOff x="0" y="0"/>
          <a:chExt cx="0" cy="0"/>
        </a:xfrm>
      </p:grpSpPr>
      <p:sp>
        <p:nvSpPr>
          <p:cNvPr id="46" name="Google Shape;46;p15"/>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15"/>
          <p:cNvSpPr txBox="1">
            <a:spLocks noGrp="1"/>
          </p:cNvSpPr>
          <p:nvPr>
            <p:ph type="body" idx="1"/>
          </p:nvPr>
        </p:nvSpPr>
        <p:spPr>
          <a:xfrm>
            <a:off x="1097280" y="1846052"/>
            <a:ext cx="4937760" cy="73628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200"/>
              </a:spcBef>
              <a:spcAft>
                <a:spcPts val="0"/>
              </a:spcAft>
              <a:buSzPts val="2000"/>
              <a:buNone/>
              <a:defRPr sz="2000" b="0" cap="none">
                <a:solidFill>
                  <a:schemeClr val="dk2"/>
                </a:solidFill>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48" name="Google Shape;48;p15"/>
          <p:cNvSpPr txBox="1">
            <a:spLocks noGrp="1"/>
          </p:cNvSpPr>
          <p:nvPr>
            <p:ph type="body" idx="2"/>
          </p:nvPr>
        </p:nvSpPr>
        <p:spPr>
          <a:xfrm>
            <a:off x="1097280" y="2582334"/>
            <a:ext cx="4937760" cy="33782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49" name="Google Shape;49;p15"/>
          <p:cNvSpPr txBox="1">
            <a:spLocks noGrp="1"/>
          </p:cNvSpPr>
          <p:nvPr>
            <p:ph type="body" idx="3"/>
          </p:nvPr>
        </p:nvSpPr>
        <p:spPr>
          <a:xfrm>
            <a:off x="6217920" y="1846052"/>
            <a:ext cx="4937760" cy="736282"/>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200"/>
              </a:spcBef>
              <a:spcAft>
                <a:spcPts val="0"/>
              </a:spcAft>
              <a:buSzPts val="2000"/>
              <a:buNone/>
              <a:defRPr sz="2000" b="0" cap="none">
                <a:solidFill>
                  <a:schemeClr val="dk2"/>
                </a:solidFill>
              </a:defRPr>
            </a:lvl1pPr>
            <a:lvl2pPr marL="914400" lvl="1" indent="-228600" algn="l">
              <a:lnSpc>
                <a:spcPct val="90000"/>
              </a:lnSpc>
              <a:spcBef>
                <a:spcPts val="200"/>
              </a:spcBef>
              <a:spcAft>
                <a:spcPts val="0"/>
              </a:spcAft>
              <a:buSzPts val="2000"/>
              <a:buNone/>
              <a:defRPr sz="2000" b="1"/>
            </a:lvl2pPr>
            <a:lvl3pPr marL="1371600" lvl="2" indent="-228600" algn="l">
              <a:lnSpc>
                <a:spcPct val="90000"/>
              </a:lnSpc>
              <a:spcBef>
                <a:spcPts val="400"/>
              </a:spcBef>
              <a:spcAft>
                <a:spcPts val="0"/>
              </a:spcAft>
              <a:buSzPts val="1800"/>
              <a:buNone/>
              <a:defRPr sz="1800" b="1"/>
            </a:lvl3pPr>
            <a:lvl4pPr marL="1828800" lvl="3" indent="-228600" algn="l">
              <a:lnSpc>
                <a:spcPct val="90000"/>
              </a:lnSpc>
              <a:spcBef>
                <a:spcPts val="400"/>
              </a:spcBef>
              <a:spcAft>
                <a:spcPts val="0"/>
              </a:spcAft>
              <a:buSzPts val="1600"/>
              <a:buNone/>
              <a:defRPr sz="1600" b="1"/>
            </a:lvl4pPr>
            <a:lvl5pPr marL="2286000" lvl="4" indent="-228600" algn="l">
              <a:lnSpc>
                <a:spcPct val="90000"/>
              </a:lnSpc>
              <a:spcBef>
                <a:spcPts val="400"/>
              </a:spcBef>
              <a:spcAft>
                <a:spcPts val="0"/>
              </a:spcAft>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50" name="Google Shape;50;p15"/>
          <p:cNvSpPr txBox="1">
            <a:spLocks noGrp="1"/>
          </p:cNvSpPr>
          <p:nvPr>
            <p:ph type="body" idx="4"/>
          </p:nvPr>
        </p:nvSpPr>
        <p:spPr>
          <a:xfrm>
            <a:off x="6217920" y="2582334"/>
            <a:ext cx="4937760" cy="33782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51" name="Google Shape;51;p15"/>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2" name="Google Shape;52;p15"/>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3" name="Google Shape;53;p15"/>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4"/>
        <p:cNvGrpSpPr/>
        <p:nvPr/>
      </p:nvGrpSpPr>
      <p:grpSpPr>
        <a:xfrm>
          <a:off x="0" y="0"/>
          <a:ext cx="0" cy="0"/>
          <a:chOff x="0" y="0"/>
          <a:chExt cx="0" cy="0"/>
        </a:xfrm>
      </p:grpSpPr>
      <p:sp>
        <p:nvSpPr>
          <p:cNvPr id="55" name="Google Shape;55;p16"/>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6"/>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7" name="Google Shape;57;p16"/>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58" name="Google Shape;58;p16"/>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59"/>
        <p:cNvGrpSpPr/>
        <p:nvPr/>
      </p:nvGrpSpPr>
      <p:grpSpPr>
        <a:xfrm>
          <a:off x="0" y="0"/>
          <a:ext cx="0" cy="0"/>
          <a:chOff x="0" y="0"/>
          <a:chExt cx="0" cy="0"/>
        </a:xfrm>
      </p:grpSpPr>
      <p:sp>
        <p:nvSpPr>
          <p:cNvPr id="60" name="Google Shape;60;p17"/>
          <p:cNvSpPr/>
          <p:nvPr/>
        </p:nvSpPr>
        <p:spPr>
          <a:xfrm>
            <a:off x="3175" y="6400800"/>
            <a:ext cx="12188825" cy="45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1" name="Google Shape;61;p17"/>
          <p:cNvSpPr/>
          <p:nvPr/>
        </p:nvSpPr>
        <p:spPr>
          <a:xfrm>
            <a:off x="15" y="633431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2" name="Google Shape;62;p17"/>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3" name="Google Shape;63;p17"/>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64" name="Google Shape;64;p17"/>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65"/>
        <p:cNvGrpSpPr/>
        <p:nvPr/>
      </p:nvGrpSpPr>
      <p:grpSpPr>
        <a:xfrm>
          <a:off x="0" y="0"/>
          <a:ext cx="0" cy="0"/>
          <a:chOff x="0" y="0"/>
          <a:chExt cx="0" cy="0"/>
        </a:xfrm>
      </p:grpSpPr>
      <p:sp>
        <p:nvSpPr>
          <p:cNvPr id="66" name="Google Shape;66;p18"/>
          <p:cNvSpPr/>
          <p:nvPr/>
        </p:nvSpPr>
        <p:spPr>
          <a:xfrm>
            <a:off x="16" y="0"/>
            <a:ext cx="4050791" cy="6858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7" name="Google Shape;67;p18"/>
          <p:cNvSpPr/>
          <p:nvPr/>
        </p:nvSpPr>
        <p:spPr>
          <a:xfrm>
            <a:off x="4040071" y="0"/>
            <a:ext cx="64008" cy="6858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8" name="Google Shape;68;p18"/>
          <p:cNvSpPr txBox="1">
            <a:spLocks noGrp="1"/>
          </p:cNvSpPr>
          <p:nvPr>
            <p:ph type="title"/>
          </p:nvPr>
        </p:nvSpPr>
        <p:spPr>
          <a:xfrm>
            <a:off x="457200" y="594359"/>
            <a:ext cx="3200400" cy="2286000"/>
          </a:xfrm>
          <a:prstGeom prst="rect">
            <a:avLst/>
          </a:prstGeom>
          <a:noFill/>
          <a:ln>
            <a:noFill/>
          </a:ln>
        </p:spPr>
        <p:txBody>
          <a:bodyPr spcFirstLastPara="1" wrap="square" lIns="91425" tIns="45700" rIns="91425" bIns="45700" anchor="b" anchorCtr="0">
            <a:normAutofit/>
          </a:bodyPr>
          <a:lstStyle>
            <a:lvl1pPr lvl="0" algn="l">
              <a:lnSpc>
                <a:spcPct val="85000"/>
              </a:lnSpc>
              <a:spcBef>
                <a:spcPts val="0"/>
              </a:spcBef>
              <a:spcAft>
                <a:spcPts val="0"/>
              </a:spcAft>
              <a:buClr>
                <a:srgbClr val="FFFFFF"/>
              </a:buClr>
              <a:buSzPts val="3600"/>
              <a:buFont typeface="Calibri"/>
              <a:buNone/>
              <a:defRPr sz="3600"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9" name="Google Shape;69;p18"/>
          <p:cNvSpPr txBox="1">
            <a:spLocks noGrp="1"/>
          </p:cNvSpPr>
          <p:nvPr>
            <p:ph type="body" idx="1"/>
          </p:nvPr>
        </p:nvSpPr>
        <p:spPr>
          <a:xfrm>
            <a:off x="4800600" y="731520"/>
            <a:ext cx="6492240" cy="5257800"/>
          </a:xfrm>
          <a:prstGeom prst="rect">
            <a:avLst/>
          </a:prstGeom>
          <a:noFill/>
          <a:ln>
            <a:noFill/>
          </a:ln>
        </p:spPr>
        <p:txBody>
          <a:bodyPr spcFirstLastPara="1" wrap="square" lIns="0" tIns="45700" rIns="0" bIns="45700" anchor="t" anchorCtr="0">
            <a:normAutofit/>
          </a:bodyPr>
          <a:lstStyle>
            <a:lvl1pPr marL="457200" lvl="0" indent="-342900" algn="l">
              <a:lnSpc>
                <a:spcPct val="90000"/>
              </a:lnSpc>
              <a:spcBef>
                <a:spcPts val="1200"/>
              </a:spcBef>
              <a:spcAft>
                <a:spcPts val="0"/>
              </a:spcAft>
              <a:buSzPts val="1800"/>
              <a:buChar char=" "/>
              <a:defRPr/>
            </a:lvl1pPr>
            <a:lvl2pPr marL="914400" lvl="1" indent="-342900" algn="l">
              <a:lnSpc>
                <a:spcPct val="90000"/>
              </a:lnSpc>
              <a:spcBef>
                <a:spcPts val="200"/>
              </a:spcBef>
              <a:spcAft>
                <a:spcPts val="0"/>
              </a:spcAft>
              <a:buSzPts val="1800"/>
              <a:buChar char="◦"/>
              <a:defRPr/>
            </a:lvl2pPr>
            <a:lvl3pPr marL="1371600" lvl="2" indent="-342900" algn="l">
              <a:lnSpc>
                <a:spcPct val="90000"/>
              </a:lnSpc>
              <a:spcBef>
                <a:spcPts val="400"/>
              </a:spcBef>
              <a:spcAft>
                <a:spcPts val="0"/>
              </a:spcAft>
              <a:buSzPts val="1800"/>
              <a:buChar char="◦"/>
              <a:defRPr/>
            </a:lvl3pPr>
            <a:lvl4pPr marL="1828800" lvl="3" indent="-342900" algn="l">
              <a:lnSpc>
                <a:spcPct val="90000"/>
              </a:lnSpc>
              <a:spcBef>
                <a:spcPts val="400"/>
              </a:spcBef>
              <a:spcAft>
                <a:spcPts val="0"/>
              </a:spcAft>
              <a:buSzPts val="1800"/>
              <a:buChar char="◦"/>
              <a:defRPr/>
            </a:lvl4pPr>
            <a:lvl5pPr marL="2286000" lvl="4" indent="-342900" algn="l">
              <a:lnSpc>
                <a:spcPct val="90000"/>
              </a:lnSpc>
              <a:spcBef>
                <a:spcPts val="400"/>
              </a:spcBef>
              <a:spcAft>
                <a:spcPts val="0"/>
              </a:spcAft>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70" name="Google Shape;70;p18"/>
          <p:cNvSpPr txBox="1">
            <a:spLocks noGrp="1"/>
          </p:cNvSpPr>
          <p:nvPr>
            <p:ph type="body" idx="2"/>
          </p:nvPr>
        </p:nvSpPr>
        <p:spPr>
          <a:xfrm>
            <a:off x="457200" y="2926080"/>
            <a:ext cx="3200400" cy="3379124"/>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200"/>
              </a:spcBef>
              <a:spcAft>
                <a:spcPts val="0"/>
              </a:spcAft>
              <a:buSzPts val="1500"/>
              <a:buNone/>
              <a:defRPr sz="1500">
                <a:solidFill>
                  <a:srgbClr val="FFFFFF"/>
                </a:solidFill>
              </a:defRPr>
            </a:lvl1pPr>
            <a:lvl2pPr marL="914400" lvl="1" indent="-228600" algn="l">
              <a:lnSpc>
                <a:spcPct val="90000"/>
              </a:lnSpc>
              <a:spcBef>
                <a:spcPts val="2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71" name="Google Shape;71;p18"/>
          <p:cNvSpPr txBox="1">
            <a:spLocks noGrp="1"/>
          </p:cNvSpPr>
          <p:nvPr>
            <p:ph type="dt" idx="10"/>
          </p:nvPr>
        </p:nvSpPr>
        <p:spPr>
          <a:xfrm>
            <a:off x="465512" y="6459785"/>
            <a:ext cx="261851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2" name="Google Shape;72;p18"/>
          <p:cNvSpPr txBox="1">
            <a:spLocks noGrp="1"/>
          </p:cNvSpPr>
          <p:nvPr>
            <p:ph type="ftr" idx="11"/>
          </p:nvPr>
        </p:nvSpPr>
        <p:spPr>
          <a:xfrm>
            <a:off x="4800600" y="6459785"/>
            <a:ext cx="4648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73" name="Google Shape;73;p18"/>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sz="1050">
                <a:solidFill>
                  <a:schemeClr val="dk2"/>
                </a:solidFill>
                <a:latin typeface="Calibri"/>
                <a:ea typeface="Calibri"/>
                <a:cs typeface="Calibri"/>
                <a:sym typeface="Calibri"/>
              </a:defRPr>
            </a:lvl1pPr>
            <a:lvl2pPr marL="0" lvl="1" indent="0" algn="r">
              <a:spcBef>
                <a:spcPts val="0"/>
              </a:spcBef>
              <a:buNone/>
              <a:defRPr sz="1050">
                <a:solidFill>
                  <a:schemeClr val="dk2"/>
                </a:solidFill>
                <a:latin typeface="Calibri"/>
                <a:ea typeface="Calibri"/>
                <a:cs typeface="Calibri"/>
                <a:sym typeface="Calibri"/>
              </a:defRPr>
            </a:lvl2pPr>
            <a:lvl3pPr marL="0" lvl="2" indent="0" algn="r">
              <a:spcBef>
                <a:spcPts val="0"/>
              </a:spcBef>
              <a:buNone/>
              <a:defRPr sz="1050">
                <a:solidFill>
                  <a:schemeClr val="dk2"/>
                </a:solidFill>
                <a:latin typeface="Calibri"/>
                <a:ea typeface="Calibri"/>
                <a:cs typeface="Calibri"/>
                <a:sym typeface="Calibri"/>
              </a:defRPr>
            </a:lvl3pPr>
            <a:lvl4pPr marL="0" lvl="3" indent="0" algn="r">
              <a:spcBef>
                <a:spcPts val="0"/>
              </a:spcBef>
              <a:buNone/>
              <a:defRPr sz="1050">
                <a:solidFill>
                  <a:schemeClr val="dk2"/>
                </a:solidFill>
                <a:latin typeface="Calibri"/>
                <a:ea typeface="Calibri"/>
                <a:cs typeface="Calibri"/>
                <a:sym typeface="Calibri"/>
              </a:defRPr>
            </a:lvl4pPr>
            <a:lvl5pPr marL="0" lvl="4" indent="0" algn="r">
              <a:spcBef>
                <a:spcPts val="0"/>
              </a:spcBef>
              <a:buNone/>
              <a:defRPr sz="1050">
                <a:solidFill>
                  <a:schemeClr val="dk2"/>
                </a:solidFill>
                <a:latin typeface="Calibri"/>
                <a:ea typeface="Calibri"/>
                <a:cs typeface="Calibri"/>
                <a:sym typeface="Calibri"/>
              </a:defRPr>
            </a:lvl5pPr>
            <a:lvl6pPr marL="0" lvl="5" indent="0" algn="r">
              <a:spcBef>
                <a:spcPts val="0"/>
              </a:spcBef>
              <a:buNone/>
              <a:defRPr sz="1050">
                <a:solidFill>
                  <a:schemeClr val="dk2"/>
                </a:solidFill>
                <a:latin typeface="Calibri"/>
                <a:ea typeface="Calibri"/>
                <a:cs typeface="Calibri"/>
                <a:sym typeface="Calibri"/>
              </a:defRPr>
            </a:lvl6pPr>
            <a:lvl7pPr marL="0" lvl="6" indent="0" algn="r">
              <a:spcBef>
                <a:spcPts val="0"/>
              </a:spcBef>
              <a:buNone/>
              <a:defRPr sz="1050">
                <a:solidFill>
                  <a:schemeClr val="dk2"/>
                </a:solidFill>
                <a:latin typeface="Calibri"/>
                <a:ea typeface="Calibri"/>
                <a:cs typeface="Calibri"/>
                <a:sym typeface="Calibri"/>
              </a:defRPr>
            </a:lvl7pPr>
            <a:lvl8pPr marL="0" lvl="7" indent="0" algn="r">
              <a:spcBef>
                <a:spcPts val="0"/>
              </a:spcBef>
              <a:buNone/>
              <a:defRPr sz="1050">
                <a:solidFill>
                  <a:schemeClr val="dk2"/>
                </a:solidFill>
                <a:latin typeface="Calibri"/>
                <a:ea typeface="Calibri"/>
                <a:cs typeface="Calibri"/>
                <a:sym typeface="Calibri"/>
              </a:defRPr>
            </a:lvl8pPr>
            <a:lvl9pPr marL="0" lvl="8" indent="0" algn="r">
              <a:spcBef>
                <a:spcPts val="0"/>
              </a:spcBef>
              <a:buNone/>
              <a:defRPr sz="1050">
                <a:solidFill>
                  <a:schemeClr val="dk2"/>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74"/>
        <p:cNvGrpSpPr/>
        <p:nvPr/>
      </p:nvGrpSpPr>
      <p:grpSpPr>
        <a:xfrm>
          <a:off x="0" y="0"/>
          <a:ext cx="0" cy="0"/>
          <a:chOff x="0" y="0"/>
          <a:chExt cx="0" cy="0"/>
        </a:xfrm>
      </p:grpSpPr>
      <p:sp>
        <p:nvSpPr>
          <p:cNvPr id="75" name="Google Shape;75;p19"/>
          <p:cNvSpPr/>
          <p:nvPr/>
        </p:nvSpPr>
        <p:spPr>
          <a:xfrm>
            <a:off x="0" y="4953000"/>
            <a:ext cx="12188825" cy="1905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6" name="Google Shape;76;p19"/>
          <p:cNvSpPr/>
          <p:nvPr/>
        </p:nvSpPr>
        <p:spPr>
          <a:xfrm>
            <a:off x="15" y="4915076"/>
            <a:ext cx="12188825" cy="6400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77;p19"/>
          <p:cNvSpPr txBox="1">
            <a:spLocks noGrp="1"/>
          </p:cNvSpPr>
          <p:nvPr>
            <p:ph type="title"/>
          </p:nvPr>
        </p:nvSpPr>
        <p:spPr>
          <a:xfrm>
            <a:off x="1097280" y="5074920"/>
            <a:ext cx="10113264" cy="822960"/>
          </a:xfrm>
          <a:prstGeom prst="rect">
            <a:avLst/>
          </a:prstGeom>
          <a:noFill/>
          <a:ln>
            <a:noFill/>
          </a:ln>
        </p:spPr>
        <p:txBody>
          <a:bodyPr spcFirstLastPara="1" wrap="square" lIns="91425" tIns="0" rIns="91425" bIns="0" anchor="b" anchorCtr="0">
            <a:noAutofit/>
          </a:bodyPr>
          <a:lstStyle>
            <a:lvl1pPr lvl="0" algn="l">
              <a:lnSpc>
                <a:spcPct val="85000"/>
              </a:lnSpc>
              <a:spcBef>
                <a:spcPts val="0"/>
              </a:spcBef>
              <a:spcAft>
                <a:spcPts val="0"/>
              </a:spcAft>
              <a:buClr>
                <a:srgbClr val="FFFFFF"/>
              </a:buClr>
              <a:buSzPts val="3600"/>
              <a:buFont typeface="Calibri"/>
              <a:buNone/>
              <a:defRPr sz="3600"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pic>
        <p:nvPicPr>
          <p:cNvPr id="78" name="Google Shape;78;p19"/>
          <p:cNvPicPr preferRelativeResize="0">
            <a:picLocks noGrp="1"/>
          </p:cNvPicPr>
          <p:nvPr>
            <p:ph type="pic" idx="2"/>
          </p:nvPr>
        </p:nvPicPr>
        <p:blipFill/>
        <p:spPr>
          <a:xfrm>
            <a:off x="15" y="0"/>
            <a:ext cx="12191985" cy="4915076"/>
          </a:xfrm>
          <a:prstGeom prst="rect">
            <a:avLst/>
          </a:prstGeom>
          <a:blipFill rotWithShape="1">
            <a:blip r:embed="rId2">
              <a:alphaModFix/>
            </a:blip>
            <a:stretch>
              <a:fillRect/>
            </a:stretch>
          </a:blipFill>
          <a:ln>
            <a:noFill/>
          </a:ln>
        </p:spPr>
      </p:pic>
      <p:sp>
        <p:nvSpPr>
          <p:cNvPr id="79" name="Google Shape;79;p19"/>
          <p:cNvSpPr txBox="1">
            <a:spLocks noGrp="1"/>
          </p:cNvSpPr>
          <p:nvPr>
            <p:ph type="body" idx="1"/>
          </p:nvPr>
        </p:nvSpPr>
        <p:spPr>
          <a:xfrm>
            <a:off x="1097280" y="5907023"/>
            <a:ext cx="10113264" cy="594360"/>
          </a:xfrm>
          <a:prstGeom prst="rect">
            <a:avLst/>
          </a:prstGeom>
          <a:noFill/>
          <a:ln>
            <a:noFill/>
          </a:ln>
        </p:spPr>
        <p:txBody>
          <a:bodyPr spcFirstLastPara="1" wrap="square" lIns="91425" tIns="0" rIns="91425" bIns="0" anchor="t" anchorCtr="0">
            <a:normAutofit/>
          </a:bodyPr>
          <a:lstStyle>
            <a:lvl1pPr marL="457200" lvl="0" indent="-228600" algn="l">
              <a:lnSpc>
                <a:spcPct val="90000"/>
              </a:lnSpc>
              <a:spcBef>
                <a:spcPts val="0"/>
              </a:spcBef>
              <a:spcAft>
                <a:spcPts val="0"/>
              </a:spcAft>
              <a:buSzPts val="1500"/>
              <a:buNone/>
              <a:defRPr sz="1500">
                <a:solidFill>
                  <a:srgbClr val="FFFFFF"/>
                </a:solidFill>
              </a:defRPr>
            </a:lvl1pPr>
            <a:lvl2pPr marL="914400" lvl="1" indent="-228600" algn="l">
              <a:lnSpc>
                <a:spcPct val="90000"/>
              </a:lnSpc>
              <a:spcBef>
                <a:spcPts val="600"/>
              </a:spcBef>
              <a:spcAft>
                <a:spcPts val="0"/>
              </a:spcAft>
              <a:buSzPts val="1200"/>
              <a:buNone/>
              <a:defRPr sz="1200"/>
            </a:lvl2pPr>
            <a:lvl3pPr marL="1371600" lvl="2" indent="-228600" algn="l">
              <a:lnSpc>
                <a:spcPct val="90000"/>
              </a:lnSpc>
              <a:spcBef>
                <a:spcPts val="400"/>
              </a:spcBef>
              <a:spcAft>
                <a:spcPts val="0"/>
              </a:spcAft>
              <a:buSzPts val="1000"/>
              <a:buNone/>
              <a:defRPr sz="1000"/>
            </a:lvl3pPr>
            <a:lvl4pPr marL="1828800" lvl="3" indent="-228600" algn="l">
              <a:lnSpc>
                <a:spcPct val="90000"/>
              </a:lnSpc>
              <a:spcBef>
                <a:spcPts val="400"/>
              </a:spcBef>
              <a:spcAft>
                <a:spcPts val="0"/>
              </a:spcAft>
              <a:buSzPts val="900"/>
              <a:buNone/>
              <a:defRPr sz="900"/>
            </a:lvl4pPr>
            <a:lvl5pPr marL="2286000" lvl="4" indent="-228600" algn="l">
              <a:lnSpc>
                <a:spcPct val="90000"/>
              </a:lnSpc>
              <a:spcBef>
                <a:spcPts val="400"/>
              </a:spcBef>
              <a:spcAft>
                <a:spcPts val="0"/>
              </a:spcAft>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80" name="Google Shape;80;p19"/>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1" name="Google Shape;81;p19"/>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dirty="0"/>
          </a:p>
        </p:txBody>
      </p:sp>
      <p:sp>
        <p:nvSpPr>
          <p:cNvPr id="82" name="Google Shape;82;p19"/>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0"/>
          <p:cNvSpPr/>
          <p:nvPr/>
        </p:nvSpPr>
        <p:spPr>
          <a:xfrm>
            <a:off x="1" y="6400800"/>
            <a:ext cx="12192000" cy="457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 name="Google Shape;7;p10"/>
          <p:cNvSpPr/>
          <p:nvPr/>
        </p:nvSpPr>
        <p:spPr>
          <a:xfrm>
            <a:off x="0" y="6334316"/>
            <a:ext cx="12192000" cy="65998"/>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 name="Google Shape;8;p10"/>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marR="0" lvl="0" algn="l" rtl="0">
              <a:lnSpc>
                <a:spcPct val="85000"/>
              </a:lnSpc>
              <a:spcBef>
                <a:spcPts val="0"/>
              </a:spcBef>
              <a:spcAft>
                <a:spcPts val="0"/>
              </a:spcAft>
              <a:buClr>
                <a:srgbClr val="3F3F3F"/>
              </a:buClr>
              <a:buSzPts val="4800"/>
              <a:buFont typeface="Calibri"/>
              <a:buNone/>
              <a:defRPr sz="4800" b="0" i="0" u="none" strike="noStrike" cap="none">
                <a:solidFill>
                  <a:srgbClr val="3F3F3F"/>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 name="Google Shape;9;p10"/>
          <p:cNvSpPr txBox="1">
            <a:spLocks noGrp="1"/>
          </p:cNvSpPr>
          <p:nvPr>
            <p:ph type="body" idx="1"/>
          </p:nvPr>
        </p:nvSpPr>
        <p:spPr>
          <a:xfrm>
            <a:off x="1097280" y="1845734"/>
            <a:ext cx="10058400" cy="4023360"/>
          </a:xfrm>
          <a:prstGeom prst="rect">
            <a:avLst/>
          </a:prstGeom>
          <a:noFill/>
          <a:ln>
            <a:noFill/>
          </a:ln>
        </p:spPr>
        <p:txBody>
          <a:bodyPr spcFirstLastPara="1" wrap="square" lIns="0" tIns="45700" rIns="0" bIns="45700" anchor="t" anchorCtr="0">
            <a:normAutofit/>
          </a:bodyPr>
          <a:lstStyle>
            <a:lvl1pPr marL="457200" marR="0" lvl="0" indent="-355600" algn="l" rtl="0">
              <a:lnSpc>
                <a:spcPct val="90000"/>
              </a:lnSpc>
              <a:spcBef>
                <a:spcPts val="1200"/>
              </a:spcBef>
              <a:spcAft>
                <a:spcPts val="0"/>
              </a:spcAft>
              <a:buClr>
                <a:schemeClr val="accent1"/>
              </a:buClr>
              <a:buSzPts val="2000"/>
              <a:buFont typeface="Calibri"/>
              <a:buChar char=" "/>
              <a:defRPr sz="2000" b="0" i="0" u="none" strike="noStrike" cap="none">
                <a:solidFill>
                  <a:srgbClr val="3F3F3F"/>
                </a:solidFill>
                <a:latin typeface="Calibri"/>
                <a:ea typeface="Calibri"/>
                <a:cs typeface="Calibri"/>
                <a:sym typeface="Calibri"/>
              </a:defRPr>
            </a:lvl1pPr>
            <a:lvl2pPr marL="914400" marR="0" lvl="1" indent="-342900" algn="l" rtl="0">
              <a:lnSpc>
                <a:spcPct val="90000"/>
              </a:lnSpc>
              <a:spcBef>
                <a:spcPts val="200"/>
              </a:spcBef>
              <a:spcAft>
                <a:spcPts val="0"/>
              </a:spcAft>
              <a:buClr>
                <a:schemeClr val="accent1"/>
              </a:buClr>
              <a:buSzPts val="1800"/>
              <a:buFont typeface="Calibri"/>
              <a:buChar char="◦"/>
              <a:defRPr sz="1800" b="0" i="0" u="none" strike="noStrike" cap="none">
                <a:solidFill>
                  <a:srgbClr val="3F3F3F"/>
                </a:solidFill>
                <a:latin typeface="Calibri"/>
                <a:ea typeface="Calibri"/>
                <a:cs typeface="Calibri"/>
                <a:sym typeface="Calibri"/>
              </a:defRPr>
            </a:lvl2pPr>
            <a:lvl3pPr marL="1371600" marR="0" lvl="2"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3pPr>
            <a:lvl4pPr marL="1828800" marR="0" lvl="3"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4pPr>
            <a:lvl5pPr marL="2286000" marR="0" lvl="4"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5pPr>
            <a:lvl6pPr marL="2743200" marR="0" lvl="5"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6pPr>
            <a:lvl7pPr marL="3200400" marR="0" lvl="6"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7pPr>
            <a:lvl8pPr marL="3657600" marR="0" lvl="7"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8pPr>
            <a:lvl9pPr marL="4114800" marR="0" lvl="8" indent="-317500" algn="l" rtl="0">
              <a:lnSpc>
                <a:spcPct val="90000"/>
              </a:lnSpc>
              <a:spcBef>
                <a:spcPts val="400"/>
              </a:spcBef>
              <a:spcAft>
                <a:spcPts val="400"/>
              </a:spcAft>
              <a:buClr>
                <a:schemeClr val="accent1"/>
              </a:buClr>
              <a:buSzPts val="1400"/>
              <a:buFont typeface="Calibri"/>
              <a:buChar char="◦"/>
              <a:defRPr sz="1400" b="0" i="0" u="none" strike="noStrike" cap="none">
                <a:solidFill>
                  <a:srgbClr val="3F3F3F"/>
                </a:solidFill>
                <a:latin typeface="Calibri"/>
                <a:ea typeface="Calibri"/>
                <a:cs typeface="Calibri"/>
                <a:sym typeface="Calibri"/>
              </a:defRPr>
            </a:lvl9pPr>
          </a:lstStyle>
          <a:p>
            <a:endParaRPr/>
          </a:p>
        </p:txBody>
      </p:sp>
      <p:sp>
        <p:nvSpPr>
          <p:cNvPr id="10" name="Google Shape;10;p10"/>
          <p:cNvSpPr txBox="1">
            <a:spLocks noGrp="1"/>
          </p:cNvSpPr>
          <p:nvPr>
            <p:ph type="dt" idx="10"/>
          </p:nvPr>
        </p:nvSpPr>
        <p:spPr>
          <a:xfrm>
            <a:off x="1097280" y="6459785"/>
            <a:ext cx="2472271"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FFFFFF"/>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11" name="Google Shape;11;p10"/>
          <p:cNvSpPr txBox="1">
            <a:spLocks noGrp="1"/>
          </p:cNvSpPr>
          <p:nvPr>
            <p:ph type="ftr" idx="11"/>
          </p:nvPr>
        </p:nvSpPr>
        <p:spPr>
          <a:xfrm>
            <a:off x="3686185" y="6459785"/>
            <a:ext cx="4822804"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00" b="0" i="0" u="none" strike="noStrike" cap="none">
                <a:solidFill>
                  <a:srgbClr val="FFFFFF"/>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dirty="0"/>
          </a:p>
        </p:txBody>
      </p:sp>
      <p:sp>
        <p:nvSpPr>
          <p:cNvPr id="12" name="Google Shape;12;p10"/>
          <p:cNvSpPr txBox="1">
            <a:spLocks noGrp="1"/>
          </p:cNvSpPr>
          <p:nvPr>
            <p:ph type="sldNum" idx="12"/>
          </p:nvPr>
        </p:nvSpPr>
        <p:spPr>
          <a:xfrm>
            <a:off x="9900458" y="6459785"/>
            <a:ext cx="1312025"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b="0" i="0" u="none" strike="noStrike" cap="none">
                <a:solidFill>
                  <a:srgbClr val="FFFFFF"/>
                </a:solidFill>
                <a:latin typeface="Calibri"/>
                <a:ea typeface="Calibri"/>
                <a:cs typeface="Calibri"/>
                <a:sym typeface="Calibri"/>
              </a:defRPr>
            </a:lvl1pPr>
            <a:lvl2pPr marL="0" marR="0" lvl="1" indent="0" algn="r" rtl="0">
              <a:spcBef>
                <a:spcPts val="0"/>
              </a:spcBef>
              <a:buNone/>
              <a:defRPr sz="1050" b="0" i="0" u="none" strike="noStrike" cap="none">
                <a:solidFill>
                  <a:srgbClr val="FFFFFF"/>
                </a:solidFill>
                <a:latin typeface="Calibri"/>
                <a:ea typeface="Calibri"/>
                <a:cs typeface="Calibri"/>
                <a:sym typeface="Calibri"/>
              </a:defRPr>
            </a:lvl2pPr>
            <a:lvl3pPr marL="0" marR="0" lvl="2" indent="0" algn="r" rtl="0">
              <a:spcBef>
                <a:spcPts val="0"/>
              </a:spcBef>
              <a:buNone/>
              <a:defRPr sz="1050" b="0" i="0" u="none" strike="noStrike" cap="none">
                <a:solidFill>
                  <a:srgbClr val="FFFFFF"/>
                </a:solidFill>
                <a:latin typeface="Calibri"/>
                <a:ea typeface="Calibri"/>
                <a:cs typeface="Calibri"/>
                <a:sym typeface="Calibri"/>
              </a:defRPr>
            </a:lvl3pPr>
            <a:lvl4pPr marL="0" marR="0" lvl="3" indent="0" algn="r" rtl="0">
              <a:spcBef>
                <a:spcPts val="0"/>
              </a:spcBef>
              <a:buNone/>
              <a:defRPr sz="1050" b="0" i="0" u="none" strike="noStrike" cap="none">
                <a:solidFill>
                  <a:srgbClr val="FFFFFF"/>
                </a:solidFill>
                <a:latin typeface="Calibri"/>
                <a:ea typeface="Calibri"/>
                <a:cs typeface="Calibri"/>
                <a:sym typeface="Calibri"/>
              </a:defRPr>
            </a:lvl4pPr>
            <a:lvl5pPr marL="0" marR="0" lvl="4" indent="0" algn="r" rtl="0">
              <a:spcBef>
                <a:spcPts val="0"/>
              </a:spcBef>
              <a:buNone/>
              <a:defRPr sz="1050" b="0" i="0" u="none" strike="noStrike" cap="none">
                <a:solidFill>
                  <a:srgbClr val="FFFFFF"/>
                </a:solidFill>
                <a:latin typeface="Calibri"/>
                <a:ea typeface="Calibri"/>
                <a:cs typeface="Calibri"/>
                <a:sym typeface="Calibri"/>
              </a:defRPr>
            </a:lvl5pPr>
            <a:lvl6pPr marL="0" marR="0" lvl="5" indent="0" algn="r" rtl="0">
              <a:spcBef>
                <a:spcPts val="0"/>
              </a:spcBef>
              <a:buNone/>
              <a:defRPr sz="1050" b="0" i="0" u="none" strike="noStrike" cap="none">
                <a:solidFill>
                  <a:srgbClr val="FFFFFF"/>
                </a:solidFill>
                <a:latin typeface="Calibri"/>
                <a:ea typeface="Calibri"/>
                <a:cs typeface="Calibri"/>
                <a:sym typeface="Calibri"/>
              </a:defRPr>
            </a:lvl6pPr>
            <a:lvl7pPr marL="0" marR="0" lvl="6" indent="0" algn="r" rtl="0">
              <a:spcBef>
                <a:spcPts val="0"/>
              </a:spcBef>
              <a:buNone/>
              <a:defRPr sz="1050" b="0" i="0" u="none" strike="noStrike" cap="none">
                <a:solidFill>
                  <a:srgbClr val="FFFFFF"/>
                </a:solidFill>
                <a:latin typeface="Calibri"/>
                <a:ea typeface="Calibri"/>
                <a:cs typeface="Calibri"/>
                <a:sym typeface="Calibri"/>
              </a:defRPr>
            </a:lvl7pPr>
            <a:lvl8pPr marL="0" marR="0" lvl="7" indent="0" algn="r" rtl="0">
              <a:spcBef>
                <a:spcPts val="0"/>
              </a:spcBef>
              <a:buNone/>
              <a:defRPr sz="1050" b="0" i="0" u="none" strike="noStrike" cap="none">
                <a:solidFill>
                  <a:srgbClr val="FFFFFF"/>
                </a:solidFill>
                <a:latin typeface="Calibri"/>
                <a:ea typeface="Calibri"/>
                <a:cs typeface="Calibri"/>
                <a:sym typeface="Calibri"/>
              </a:defRPr>
            </a:lvl8pPr>
            <a:lvl9pPr marL="0" marR="0" lvl="8" indent="0" algn="r" rtl="0">
              <a:spcBef>
                <a:spcPts val="0"/>
              </a:spcBef>
              <a:buNone/>
              <a:defRPr sz="1050" b="0" i="0" u="none" strike="noStrike" cap="none">
                <a:solidFill>
                  <a:srgbClr val="FFFFFF"/>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dirty="0"/>
          </a:p>
        </p:txBody>
      </p:sp>
      <p:cxnSp>
        <p:nvCxnSpPr>
          <p:cNvPr id="13" name="Google Shape;13;p10"/>
          <p:cNvCxnSpPr/>
          <p:nvPr/>
        </p:nvCxnSpPr>
        <p:spPr>
          <a:xfrm>
            <a:off x="1193532" y="1737845"/>
            <a:ext cx="9966960" cy="0"/>
          </a:xfrm>
          <a:prstGeom prst="straightConnector1">
            <a:avLst/>
          </a:prstGeom>
          <a:noFill/>
          <a:ln w="9525" cap="flat" cmpd="sng">
            <a:solidFill>
              <a:srgbClr val="7F7F7F"/>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17.jpg"/><Relationship Id="rId4" Type="http://schemas.openxmlformats.org/officeDocument/2006/relationships/image" Target="../media/image4.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9.jpg"/><Relationship Id="rId3" Type="http://schemas.openxmlformats.org/officeDocument/2006/relationships/image" Target="../media/image4.jpg"/><Relationship Id="rId7"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jpg"/><Relationship Id="rId9" Type="http://schemas.openxmlformats.org/officeDocument/2006/relationships/image" Target="../media/image10.jp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
          <p:cNvSpPr txBox="1">
            <a:spLocks noGrp="1"/>
          </p:cNvSpPr>
          <p:nvPr>
            <p:ph type="title"/>
          </p:nvPr>
        </p:nvSpPr>
        <p:spPr>
          <a:xfrm>
            <a:off x="1470992" y="209002"/>
            <a:ext cx="10058400" cy="878263"/>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800"/>
              <a:buFont typeface="Calibri"/>
              <a:buNone/>
            </a:pPr>
            <a:r>
              <a:rPr lang="en-US" b="1" dirty="0"/>
              <a:t>EMOTION DETECTION USING CNN</a:t>
            </a:r>
            <a:endParaRPr b="1" dirty="0"/>
          </a:p>
        </p:txBody>
      </p:sp>
      <p:pic>
        <p:nvPicPr>
          <p:cNvPr id="102" name="Google Shape;102;p1"/>
          <p:cNvPicPr preferRelativeResize="0"/>
          <p:nvPr/>
        </p:nvPicPr>
        <p:blipFill rotWithShape="1">
          <a:blip r:embed="rId3">
            <a:alphaModFix/>
          </a:blip>
          <a:srcRect/>
          <a:stretch/>
        </p:blipFill>
        <p:spPr>
          <a:xfrm>
            <a:off x="2633045" y="1087265"/>
            <a:ext cx="7338875" cy="4362124"/>
          </a:xfrm>
          <a:prstGeom prst="rect">
            <a:avLst/>
          </a:prstGeom>
          <a:noFill/>
          <a:ln>
            <a:noFill/>
          </a:ln>
        </p:spPr>
      </p:pic>
      <p:sp>
        <p:nvSpPr>
          <p:cNvPr id="104" name="Google Shape;104;p1"/>
          <p:cNvSpPr txBox="1"/>
          <p:nvPr/>
        </p:nvSpPr>
        <p:spPr>
          <a:xfrm>
            <a:off x="0" y="5026725"/>
            <a:ext cx="5800800" cy="2339072"/>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2000" b="1" i="1" dirty="0">
                <a:latin typeface="Calibri"/>
                <a:ea typeface="Calibri"/>
                <a:cs typeface="Calibri"/>
                <a:sym typeface="Calibri"/>
              </a:rPr>
              <a:t>Submitted by -</a:t>
            </a:r>
            <a:endParaRPr sz="2000" b="1" i="1" dirty="0">
              <a:latin typeface="Calibri"/>
              <a:ea typeface="Calibri"/>
              <a:cs typeface="Calibri"/>
              <a:sym typeface="Calibri"/>
            </a:endParaRPr>
          </a:p>
          <a:p>
            <a:pPr marL="0" lvl="0" indent="0" algn="l" rtl="0">
              <a:spcBef>
                <a:spcPts val="0"/>
              </a:spcBef>
              <a:spcAft>
                <a:spcPts val="0"/>
              </a:spcAft>
              <a:buNone/>
            </a:pPr>
            <a:r>
              <a:rPr lang="en-US" sz="2000" dirty="0">
                <a:latin typeface="Calibri"/>
                <a:ea typeface="Calibri"/>
                <a:cs typeface="Calibri"/>
                <a:sym typeface="Calibri"/>
              </a:rPr>
              <a:t>Mayank Choudhary (35515002818)</a:t>
            </a:r>
          </a:p>
          <a:p>
            <a:pPr marL="0" lvl="0" indent="0" algn="l" rtl="0">
              <a:spcBef>
                <a:spcPts val="0"/>
              </a:spcBef>
              <a:spcAft>
                <a:spcPts val="0"/>
              </a:spcAft>
              <a:buNone/>
            </a:pPr>
            <a:r>
              <a:rPr lang="en-US" sz="2000" dirty="0">
                <a:latin typeface="Calibri"/>
                <a:ea typeface="Calibri"/>
                <a:cs typeface="Calibri"/>
                <a:sym typeface="Calibri"/>
              </a:rPr>
              <a:t>Naman Tomar          (35815002818)</a:t>
            </a:r>
          </a:p>
          <a:p>
            <a:pPr marL="0" lvl="0" indent="0" algn="l" rtl="0">
              <a:spcBef>
                <a:spcPts val="0"/>
              </a:spcBef>
              <a:spcAft>
                <a:spcPts val="0"/>
              </a:spcAft>
              <a:buNone/>
            </a:pPr>
            <a:r>
              <a:rPr lang="en-US" sz="2000" dirty="0">
                <a:latin typeface="Calibri"/>
                <a:ea typeface="Calibri"/>
                <a:cs typeface="Calibri"/>
                <a:sym typeface="Calibri"/>
              </a:rPr>
              <a:t>Prashant Rana          (35915002818)</a:t>
            </a:r>
          </a:p>
          <a:p>
            <a:pPr marL="0" lvl="0" indent="0" algn="l" rtl="0">
              <a:spcBef>
                <a:spcPts val="0"/>
              </a:spcBef>
              <a:spcAft>
                <a:spcPts val="0"/>
              </a:spcAft>
              <a:buNone/>
            </a:pPr>
            <a:endParaRPr lang="en-US" sz="2000" dirty="0">
              <a:latin typeface="Calibri"/>
              <a:ea typeface="Calibri"/>
              <a:cs typeface="Calibri"/>
              <a:sym typeface="Calibri"/>
            </a:endParaRPr>
          </a:p>
          <a:p>
            <a:pPr marL="0" lvl="0" indent="0" algn="l" rtl="0">
              <a:spcBef>
                <a:spcPts val="0"/>
              </a:spcBef>
              <a:spcAft>
                <a:spcPts val="0"/>
              </a:spcAft>
              <a:buNone/>
            </a:pPr>
            <a:endParaRPr sz="2000" dirty="0">
              <a:latin typeface="Calibri"/>
              <a:ea typeface="Calibri"/>
              <a:cs typeface="Calibri"/>
              <a:sym typeface="Calibri"/>
            </a:endParaRPr>
          </a:p>
          <a:p>
            <a:pPr marL="0" lvl="0" indent="0" algn="l" rtl="0">
              <a:spcBef>
                <a:spcPts val="0"/>
              </a:spcBef>
              <a:spcAft>
                <a:spcPts val="0"/>
              </a:spcAft>
              <a:buNone/>
            </a:pPr>
            <a:endParaRPr sz="2000" dirty="0">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ge8fcab9c40_0_20"/>
          <p:cNvSpPr txBox="1">
            <a:spLocks noGrp="1"/>
          </p:cNvSpPr>
          <p:nvPr>
            <p:ph type="title"/>
          </p:nvPr>
        </p:nvSpPr>
        <p:spPr>
          <a:xfrm>
            <a:off x="1097280" y="286603"/>
            <a:ext cx="10058400" cy="14508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endParaRPr dirty="0"/>
          </a:p>
        </p:txBody>
      </p:sp>
      <p:pic>
        <p:nvPicPr>
          <p:cNvPr id="163" name="Google Shape;163;ge8fcab9c40_0_20"/>
          <p:cNvPicPr preferRelativeResize="0"/>
          <p:nvPr/>
        </p:nvPicPr>
        <p:blipFill>
          <a:blip r:embed="rId3">
            <a:alphaModFix/>
          </a:blip>
          <a:stretch>
            <a:fillRect/>
          </a:stretch>
        </p:blipFill>
        <p:spPr>
          <a:xfrm>
            <a:off x="172242" y="286603"/>
            <a:ext cx="11908475" cy="5611176"/>
          </a:xfrm>
          <a:prstGeom prst="rect">
            <a:avLst/>
          </a:prstGeom>
          <a:noFill/>
          <a:ln>
            <a:noFill/>
          </a:ln>
        </p:spPr>
      </p:pic>
      <p:pic>
        <p:nvPicPr>
          <p:cNvPr id="164" name="Google Shape;164;ge8fcab9c40_0_20"/>
          <p:cNvPicPr preferRelativeResize="0"/>
          <p:nvPr/>
        </p:nvPicPr>
        <p:blipFill rotWithShape="1">
          <a:blip r:embed="rId4">
            <a:alphaModFix/>
          </a:blip>
          <a:srcRect l="15449" r="7992"/>
          <a:stretch/>
        </p:blipFill>
        <p:spPr>
          <a:xfrm>
            <a:off x="1728800" y="4157650"/>
            <a:ext cx="1517739" cy="1127638"/>
          </a:xfrm>
          <a:prstGeom prst="rect">
            <a:avLst/>
          </a:prstGeom>
          <a:noFill/>
          <a:ln>
            <a:noFill/>
          </a:ln>
        </p:spPr>
      </p:pic>
      <p:pic>
        <p:nvPicPr>
          <p:cNvPr id="165" name="Google Shape;165;ge8fcab9c40_0_20"/>
          <p:cNvPicPr preferRelativeResize="0"/>
          <p:nvPr/>
        </p:nvPicPr>
        <p:blipFill rotWithShape="1">
          <a:blip r:embed="rId4">
            <a:alphaModFix/>
          </a:blip>
          <a:srcRect l="41283" t="17758" r="33505" b="19643"/>
          <a:stretch/>
        </p:blipFill>
        <p:spPr>
          <a:xfrm>
            <a:off x="4614875" y="4207662"/>
            <a:ext cx="771526" cy="1077626"/>
          </a:xfrm>
          <a:prstGeom prst="rect">
            <a:avLst/>
          </a:prstGeom>
          <a:noFill/>
          <a:ln>
            <a:noFill/>
          </a:ln>
        </p:spPr>
      </p:pic>
      <p:sp>
        <p:nvSpPr>
          <p:cNvPr id="166" name="Google Shape;166;ge8fcab9c40_0_20"/>
          <p:cNvSpPr txBox="1"/>
          <p:nvPr/>
        </p:nvSpPr>
        <p:spPr>
          <a:xfrm>
            <a:off x="-1971675" y="142875"/>
            <a:ext cx="82296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dirty="0">
              <a:latin typeface="Calibri"/>
              <a:ea typeface="Calibri"/>
              <a:cs typeface="Calibri"/>
              <a:sym typeface="Calibri"/>
            </a:endParaRPr>
          </a:p>
        </p:txBody>
      </p:sp>
      <p:pic>
        <p:nvPicPr>
          <p:cNvPr id="167" name="Google Shape;167;ge8fcab9c40_0_20"/>
          <p:cNvPicPr preferRelativeResize="0"/>
          <p:nvPr/>
        </p:nvPicPr>
        <p:blipFill rotWithShape="1">
          <a:blip r:embed="rId3">
            <a:alphaModFix/>
          </a:blip>
          <a:srcRect l="23565" t="5267" r="54239" b="72122"/>
          <a:stretch/>
        </p:blipFill>
        <p:spPr>
          <a:xfrm>
            <a:off x="514350" y="2010575"/>
            <a:ext cx="1400177" cy="838351"/>
          </a:xfrm>
          <a:prstGeom prst="rect">
            <a:avLst/>
          </a:prstGeom>
          <a:noFill/>
          <a:ln>
            <a:noFill/>
          </a:ln>
        </p:spPr>
      </p:pic>
      <p:pic>
        <p:nvPicPr>
          <p:cNvPr id="168" name="Google Shape;168;ge8fcab9c40_0_20"/>
          <p:cNvPicPr preferRelativeResize="0"/>
          <p:nvPr/>
        </p:nvPicPr>
        <p:blipFill rotWithShape="1">
          <a:blip r:embed="rId3">
            <a:alphaModFix/>
          </a:blip>
          <a:srcRect l="23565" t="5267" r="54239" b="72122"/>
          <a:stretch/>
        </p:blipFill>
        <p:spPr>
          <a:xfrm>
            <a:off x="1914527" y="849733"/>
            <a:ext cx="1400177" cy="220975"/>
          </a:xfrm>
          <a:prstGeom prst="rect">
            <a:avLst/>
          </a:prstGeom>
          <a:noFill/>
          <a:ln>
            <a:noFill/>
          </a:ln>
        </p:spPr>
      </p:pic>
      <p:pic>
        <p:nvPicPr>
          <p:cNvPr id="169" name="Google Shape;169;ge8fcab9c40_0_20"/>
          <p:cNvPicPr preferRelativeResize="0"/>
          <p:nvPr/>
        </p:nvPicPr>
        <p:blipFill rotWithShape="1">
          <a:blip r:embed="rId5">
            <a:alphaModFix/>
          </a:blip>
          <a:srcRect l="39607" t="13455" r="34142" b="9168"/>
          <a:stretch/>
        </p:blipFill>
        <p:spPr>
          <a:xfrm>
            <a:off x="5445190" y="1034611"/>
            <a:ext cx="494216" cy="738130"/>
          </a:xfrm>
          <a:prstGeom prst="rect">
            <a:avLst/>
          </a:prstGeom>
          <a:noFill/>
          <a:ln>
            <a:noFill/>
          </a:ln>
        </p:spPr>
      </p:pic>
      <p:sp>
        <p:nvSpPr>
          <p:cNvPr id="3" name="Rectangle 2">
            <a:extLst>
              <a:ext uri="{FF2B5EF4-FFF2-40B4-BE49-F238E27FC236}">
                <a16:creationId xmlns:a16="http://schemas.microsoft.com/office/drawing/2014/main" id="{625D9B27-9D7C-4487-B962-FE286A9B2C96}"/>
              </a:ext>
            </a:extLst>
          </p:cNvPr>
          <p:cNvSpPr/>
          <p:nvPr/>
        </p:nvSpPr>
        <p:spPr>
          <a:xfrm>
            <a:off x="3246539" y="2848926"/>
            <a:ext cx="1937857" cy="35566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grpSp>
        <p:nvGrpSpPr>
          <p:cNvPr id="174" name="Google Shape;174;p9"/>
          <p:cNvGrpSpPr/>
          <p:nvPr/>
        </p:nvGrpSpPr>
        <p:grpSpPr>
          <a:xfrm>
            <a:off x="1158298" y="1729572"/>
            <a:ext cx="10087101" cy="3129091"/>
            <a:chOff x="1539472" y="2990"/>
            <a:chExt cx="7436671" cy="4345356"/>
          </a:xfrm>
        </p:grpSpPr>
        <p:sp>
          <p:nvSpPr>
            <p:cNvPr id="175" name="Google Shape;175;p9"/>
            <p:cNvSpPr/>
            <p:nvPr/>
          </p:nvSpPr>
          <p:spPr>
            <a:xfrm rot="10800000">
              <a:off x="1983127" y="2990"/>
              <a:ext cx="6993000" cy="887700"/>
            </a:xfrm>
            <a:prstGeom prst="homePlate">
              <a:avLst>
                <a:gd name="adj" fmla="val 50000"/>
              </a:avLst>
            </a:prstGeom>
            <a:solidFill>
              <a:srgbClr val="4372C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p>
          </p:txBody>
        </p:sp>
        <p:sp>
          <p:nvSpPr>
            <p:cNvPr id="176" name="Google Shape;176;p9"/>
            <p:cNvSpPr txBox="1"/>
            <p:nvPr/>
          </p:nvSpPr>
          <p:spPr>
            <a:xfrm>
              <a:off x="2205150" y="215964"/>
              <a:ext cx="6525000" cy="674700"/>
            </a:xfrm>
            <a:prstGeom prst="rect">
              <a:avLst/>
            </a:prstGeom>
            <a:noFill/>
            <a:ln>
              <a:noFill/>
            </a:ln>
          </p:spPr>
          <p:txBody>
            <a:bodyPr spcFirstLastPara="1" wrap="square" lIns="391375" tIns="118100" rIns="220450" bIns="118100" anchor="ctr" anchorCtr="0">
              <a:noAutofit/>
            </a:bodyPr>
            <a:lstStyle/>
            <a:p>
              <a:pPr marL="0" marR="0" lvl="0" indent="0" algn="ctr" rtl="0">
                <a:lnSpc>
                  <a:spcPct val="90000"/>
                </a:lnSpc>
                <a:spcBef>
                  <a:spcPts val="0"/>
                </a:spcBef>
                <a:spcAft>
                  <a:spcPts val="0"/>
                </a:spcAft>
                <a:buClr>
                  <a:srgbClr val="FFFFFF"/>
                </a:buClr>
                <a:buSzPts val="3100"/>
                <a:buFont typeface="Calibri"/>
                <a:buNone/>
              </a:pPr>
              <a:r>
                <a:rPr lang="en-US" sz="2100" dirty="0">
                  <a:solidFill>
                    <a:srgbClr val="FFFFFF"/>
                  </a:solidFill>
                  <a:latin typeface="Calibri"/>
                  <a:ea typeface="Calibri"/>
                  <a:cs typeface="Calibri"/>
                  <a:sym typeface="Calibri"/>
                </a:rPr>
                <a:t>Programming Language - Python 3.x</a:t>
              </a:r>
              <a:endParaRPr sz="400" dirty="0"/>
            </a:p>
          </p:txBody>
        </p:sp>
        <p:sp>
          <p:nvSpPr>
            <p:cNvPr id="177" name="Google Shape;177;p9"/>
            <p:cNvSpPr/>
            <p:nvPr/>
          </p:nvSpPr>
          <p:spPr>
            <a:xfrm>
              <a:off x="1539472" y="3129"/>
              <a:ext cx="887700" cy="887700"/>
            </a:xfrm>
            <a:prstGeom prst="ellipse">
              <a:avLst/>
            </a:prstGeom>
            <a:solidFill>
              <a:srgbClr val="BFC8E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p>
          </p:txBody>
        </p:sp>
        <p:sp>
          <p:nvSpPr>
            <p:cNvPr id="178" name="Google Shape;178;p9"/>
            <p:cNvSpPr/>
            <p:nvPr/>
          </p:nvSpPr>
          <p:spPr>
            <a:xfrm rot="10800000">
              <a:off x="1983127" y="1155496"/>
              <a:ext cx="6993000" cy="887700"/>
            </a:xfrm>
            <a:prstGeom prst="homePlate">
              <a:avLst>
                <a:gd name="adj" fmla="val 50000"/>
              </a:avLst>
            </a:prstGeom>
            <a:solidFill>
              <a:srgbClr val="4372C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p>
          </p:txBody>
        </p:sp>
        <p:sp>
          <p:nvSpPr>
            <p:cNvPr id="179" name="Google Shape;179;p9"/>
            <p:cNvSpPr txBox="1"/>
            <p:nvPr/>
          </p:nvSpPr>
          <p:spPr>
            <a:xfrm>
              <a:off x="2205143" y="1155635"/>
              <a:ext cx="6771000" cy="887700"/>
            </a:xfrm>
            <a:prstGeom prst="rect">
              <a:avLst/>
            </a:prstGeom>
            <a:noFill/>
            <a:ln>
              <a:noFill/>
            </a:ln>
          </p:spPr>
          <p:txBody>
            <a:bodyPr spcFirstLastPara="1" wrap="square" lIns="391375" tIns="118100" rIns="220450" bIns="118100" anchor="ctr" anchorCtr="0">
              <a:noAutofit/>
            </a:bodyPr>
            <a:lstStyle/>
            <a:p>
              <a:pPr marL="0" marR="0" lvl="0" indent="0" algn="ctr" rtl="0">
                <a:lnSpc>
                  <a:spcPct val="90000"/>
                </a:lnSpc>
                <a:spcBef>
                  <a:spcPts val="0"/>
                </a:spcBef>
                <a:spcAft>
                  <a:spcPts val="0"/>
                </a:spcAft>
                <a:buClr>
                  <a:srgbClr val="FFFFFF"/>
                </a:buClr>
                <a:buSzPts val="3100"/>
                <a:buFont typeface="Calibri"/>
                <a:buNone/>
              </a:pPr>
              <a:r>
                <a:rPr lang="en-US" sz="2100" dirty="0">
                  <a:solidFill>
                    <a:srgbClr val="FFFFFF"/>
                  </a:solidFill>
                  <a:latin typeface="Calibri"/>
                  <a:ea typeface="Calibri"/>
                  <a:cs typeface="Calibri"/>
                  <a:sym typeface="Calibri"/>
                </a:rPr>
                <a:t>Convolution NN Algorithm </a:t>
              </a:r>
              <a:endParaRPr sz="400" dirty="0"/>
            </a:p>
          </p:txBody>
        </p:sp>
        <p:sp>
          <p:nvSpPr>
            <p:cNvPr id="180" name="Google Shape;180;p9"/>
            <p:cNvSpPr/>
            <p:nvPr/>
          </p:nvSpPr>
          <p:spPr>
            <a:xfrm>
              <a:off x="1539472" y="1155635"/>
              <a:ext cx="887700" cy="887700"/>
            </a:xfrm>
            <a:prstGeom prst="ellipse">
              <a:avLst/>
            </a:prstGeom>
            <a:solidFill>
              <a:srgbClr val="BFC8E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p>
          </p:txBody>
        </p:sp>
        <p:sp>
          <p:nvSpPr>
            <p:cNvPr id="181" name="Google Shape;181;p9"/>
            <p:cNvSpPr/>
            <p:nvPr/>
          </p:nvSpPr>
          <p:spPr>
            <a:xfrm rot="10800000">
              <a:off x="1983127" y="2308001"/>
              <a:ext cx="6993000" cy="887700"/>
            </a:xfrm>
            <a:prstGeom prst="homePlate">
              <a:avLst>
                <a:gd name="adj" fmla="val 50000"/>
              </a:avLst>
            </a:prstGeom>
            <a:solidFill>
              <a:srgbClr val="4372C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p>
          </p:txBody>
        </p:sp>
        <p:sp>
          <p:nvSpPr>
            <p:cNvPr id="182" name="Google Shape;182;p9"/>
            <p:cNvSpPr txBox="1"/>
            <p:nvPr/>
          </p:nvSpPr>
          <p:spPr>
            <a:xfrm>
              <a:off x="2205143" y="2308140"/>
              <a:ext cx="6771000" cy="887700"/>
            </a:xfrm>
            <a:prstGeom prst="rect">
              <a:avLst/>
            </a:prstGeom>
            <a:noFill/>
            <a:ln>
              <a:noFill/>
            </a:ln>
          </p:spPr>
          <p:txBody>
            <a:bodyPr spcFirstLastPara="1" wrap="square" lIns="391375" tIns="118100" rIns="220450" bIns="118100" anchor="ctr" anchorCtr="0">
              <a:noAutofit/>
            </a:bodyPr>
            <a:lstStyle/>
            <a:p>
              <a:pPr marL="0" marR="0" lvl="0" indent="0" algn="ctr" rtl="0">
                <a:lnSpc>
                  <a:spcPct val="90000"/>
                </a:lnSpc>
                <a:spcBef>
                  <a:spcPts val="0"/>
                </a:spcBef>
                <a:spcAft>
                  <a:spcPts val="0"/>
                </a:spcAft>
                <a:buClr>
                  <a:srgbClr val="FFFFFF"/>
                </a:buClr>
                <a:buSzPts val="3100"/>
                <a:buFont typeface="Calibri"/>
                <a:buNone/>
              </a:pPr>
              <a:r>
                <a:rPr lang="en-US" sz="2100" dirty="0">
                  <a:solidFill>
                    <a:srgbClr val="FFFFFF"/>
                  </a:solidFill>
                  <a:latin typeface="Calibri"/>
                  <a:ea typeface="Calibri"/>
                  <a:cs typeface="Calibri"/>
                  <a:sym typeface="Calibri"/>
                </a:rPr>
                <a:t>Image Processing - Open CV, tensorflow</a:t>
              </a:r>
              <a:endParaRPr sz="400" dirty="0"/>
            </a:p>
          </p:txBody>
        </p:sp>
        <p:sp>
          <p:nvSpPr>
            <p:cNvPr id="183" name="Google Shape;183;p9"/>
            <p:cNvSpPr/>
            <p:nvPr/>
          </p:nvSpPr>
          <p:spPr>
            <a:xfrm>
              <a:off x="1539472" y="2308140"/>
              <a:ext cx="887700" cy="887700"/>
            </a:xfrm>
            <a:prstGeom prst="ellipse">
              <a:avLst/>
            </a:prstGeom>
            <a:solidFill>
              <a:srgbClr val="BFC8E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p>
          </p:txBody>
        </p:sp>
        <p:sp>
          <p:nvSpPr>
            <p:cNvPr id="184" name="Google Shape;184;p9"/>
            <p:cNvSpPr/>
            <p:nvPr/>
          </p:nvSpPr>
          <p:spPr>
            <a:xfrm rot="10800000">
              <a:off x="1983127" y="3460507"/>
              <a:ext cx="6993000" cy="887700"/>
            </a:xfrm>
            <a:prstGeom prst="homePlate">
              <a:avLst>
                <a:gd name="adj" fmla="val 50000"/>
              </a:avLst>
            </a:prstGeom>
            <a:solidFill>
              <a:srgbClr val="4372C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p>
          </p:txBody>
        </p:sp>
        <p:sp>
          <p:nvSpPr>
            <p:cNvPr id="185" name="Google Shape;185;p9"/>
            <p:cNvSpPr txBox="1"/>
            <p:nvPr/>
          </p:nvSpPr>
          <p:spPr>
            <a:xfrm>
              <a:off x="2205143" y="3460646"/>
              <a:ext cx="6771000" cy="887700"/>
            </a:xfrm>
            <a:prstGeom prst="rect">
              <a:avLst/>
            </a:prstGeom>
            <a:noFill/>
            <a:ln>
              <a:noFill/>
            </a:ln>
          </p:spPr>
          <p:txBody>
            <a:bodyPr spcFirstLastPara="1" wrap="square" lIns="391375" tIns="118100" rIns="220450" bIns="118100" anchor="ctr" anchorCtr="0">
              <a:noAutofit/>
            </a:bodyPr>
            <a:lstStyle/>
            <a:p>
              <a:pPr marL="0" marR="0" lvl="0" indent="0" algn="ctr" rtl="0">
                <a:lnSpc>
                  <a:spcPct val="90000"/>
                </a:lnSpc>
                <a:spcBef>
                  <a:spcPts val="0"/>
                </a:spcBef>
                <a:spcAft>
                  <a:spcPts val="0"/>
                </a:spcAft>
                <a:buClr>
                  <a:srgbClr val="FFFFFF"/>
                </a:buClr>
                <a:buSzPts val="3100"/>
                <a:buFont typeface="Calibri"/>
                <a:buNone/>
              </a:pPr>
              <a:r>
                <a:rPr lang="en-US" sz="2100" dirty="0">
                  <a:solidFill>
                    <a:srgbClr val="FFFFFF"/>
                  </a:solidFill>
                  <a:latin typeface="Calibri"/>
                  <a:ea typeface="Calibri"/>
                  <a:cs typeface="Calibri"/>
                  <a:sym typeface="Calibri"/>
                </a:rPr>
                <a:t>Open-source software library - Keras  </a:t>
              </a:r>
              <a:endParaRPr sz="400" dirty="0"/>
            </a:p>
          </p:txBody>
        </p:sp>
        <p:sp>
          <p:nvSpPr>
            <p:cNvPr id="186" name="Google Shape;186;p9"/>
            <p:cNvSpPr/>
            <p:nvPr/>
          </p:nvSpPr>
          <p:spPr>
            <a:xfrm>
              <a:off x="1539472" y="3460646"/>
              <a:ext cx="887700" cy="887700"/>
            </a:xfrm>
            <a:prstGeom prst="ellipse">
              <a:avLst/>
            </a:prstGeom>
            <a:solidFill>
              <a:srgbClr val="BFC8E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p>
          </p:txBody>
        </p:sp>
      </p:grpSp>
      <p:sp>
        <p:nvSpPr>
          <p:cNvPr id="2" name="TextBox 1">
            <a:extLst>
              <a:ext uri="{FF2B5EF4-FFF2-40B4-BE49-F238E27FC236}">
                <a16:creationId xmlns:a16="http://schemas.microsoft.com/office/drawing/2014/main" id="{2580A168-5F7B-4483-B481-631AE4696940}"/>
              </a:ext>
            </a:extLst>
          </p:cNvPr>
          <p:cNvSpPr txBox="1"/>
          <p:nvPr/>
        </p:nvSpPr>
        <p:spPr>
          <a:xfrm>
            <a:off x="2681416" y="502509"/>
            <a:ext cx="6829167" cy="461665"/>
          </a:xfrm>
          <a:prstGeom prst="rect">
            <a:avLst/>
          </a:prstGeom>
          <a:noFill/>
        </p:spPr>
        <p:txBody>
          <a:bodyPr wrap="square" rtlCol="0">
            <a:spAutoFit/>
          </a:bodyPr>
          <a:lstStyle/>
          <a:p>
            <a:r>
              <a:rPr lang="en-US" sz="2400" dirty="0"/>
              <a:t>Data Visualization and deep learning Libraries</a:t>
            </a:r>
            <a:endParaRPr lang="en-IN" sz="24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0461ADA-4357-4591-B02C-51C959EEBCAC}"/>
              </a:ext>
            </a:extLst>
          </p:cNvPr>
          <p:cNvSpPr/>
          <p:nvPr/>
        </p:nvSpPr>
        <p:spPr>
          <a:xfrm>
            <a:off x="807308" y="3781167"/>
            <a:ext cx="10495006" cy="111210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3E32644D-7BA6-4DF7-9283-EF33F82B672A}"/>
              </a:ext>
            </a:extLst>
          </p:cNvPr>
          <p:cNvSpPr txBox="1"/>
          <p:nvPr/>
        </p:nvSpPr>
        <p:spPr>
          <a:xfrm>
            <a:off x="889686" y="869184"/>
            <a:ext cx="10264346" cy="4678204"/>
          </a:xfrm>
          <a:prstGeom prst="rect">
            <a:avLst/>
          </a:prstGeom>
          <a:noFill/>
        </p:spPr>
        <p:txBody>
          <a:bodyPr wrap="square">
            <a:spAutoFit/>
          </a:bodyPr>
          <a:lstStyle/>
          <a:p>
            <a:pPr marL="406400" algn="just">
              <a:spcBef>
                <a:spcPts val="910"/>
              </a:spcBef>
            </a:pPr>
            <a:r>
              <a:rPr lang="en-US" sz="1800" b="1" kern="0" dirty="0">
                <a:effectLst/>
                <a:latin typeface="Times New Roman" panose="02020603050405020304" pitchFamily="18" charset="0"/>
                <a:ea typeface="Times New Roman" panose="02020603050405020304" pitchFamily="18" charset="0"/>
              </a:rPr>
              <a:t>References</a:t>
            </a:r>
            <a:endParaRPr lang="en-IN" sz="2000" b="1" kern="0" dirty="0">
              <a:effectLst/>
              <a:latin typeface="Times New Roman" panose="02020603050405020304" pitchFamily="18" charset="0"/>
              <a:ea typeface="Times New Roman" panose="02020603050405020304" pitchFamily="18" charset="0"/>
            </a:endParaRPr>
          </a:p>
          <a:p>
            <a:pPr marL="457200" lvl="0" indent="-368300" algn="l" rtl="0">
              <a:spcBef>
                <a:spcPts val="0"/>
              </a:spcBef>
              <a:spcAft>
                <a:spcPts val="0"/>
              </a:spcAft>
              <a:buSzPts val="2200"/>
              <a:buFont typeface="Calibri"/>
              <a:buChar char="●"/>
            </a:pPr>
            <a:r>
              <a:rPr lang="en-US" sz="1800" dirty="0">
                <a:latin typeface="Calibri"/>
                <a:ea typeface="Calibri"/>
                <a:cs typeface="Calibri"/>
                <a:sym typeface="Calibri"/>
              </a:rPr>
              <a:t>Coursera - Convolution Neural Networks</a:t>
            </a:r>
          </a:p>
          <a:p>
            <a:pPr marL="457200" lvl="0" indent="-368300" algn="l" rtl="0">
              <a:spcBef>
                <a:spcPts val="0"/>
              </a:spcBef>
              <a:spcAft>
                <a:spcPts val="0"/>
              </a:spcAft>
              <a:buSzPts val="2200"/>
              <a:buFont typeface="Calibri"/>
              <a:buChar char="●"/>
            </a:pPr>
            <a:r>
              <a:rPr lang="en-US" sz="1800" dirty="0">
                <a:latin typeface="Calibri"/>
                <a:ea typeface="Calibri"/>
                <a:cs typeface="Calibri"/>
                <a:sym typeface="Calibri"/>
              </a:rPr>
              <a:t>Kaggle Kernel</a:t>
            </a:r>
          </a:p>
          <a:p>
            <a:pPr marL="457200" lvl="0" indent="-368300" algn="l" rtl="0">
              <a:spcBef>
                <a:spcPts val="0"/>
              </a:spcBef>
              <a:spcAft>
                <a:spcPts val="0"/>
              </a:spcAft>
              <a:buSzPts val="2200"/>
              <a:buFont typeface="Calibri"/>
              <a:buChar char="●"/>
            </a:pPr>
            <a:r>
              <a:rPr lang="en-US" sz="1800" dirty="0">
                <a:latin typeface="Calibri"/>
                <a:ea typeface="Calibri"/>
                <a:cs typeface="Calibri"/>
                <a:sym typeface="Calibri"/>
              </a:rPr>
              <a:t>Google Images</a:t>
            </a:r>
          </a:p>
          <a:p>
            <a:pPr marL="457200" lvl="0" indent="-368300" algn="l" rtl="0">
              <a:spcBef>
                <a:spcPts val="0"/>
              </a:spcBef>
              <a:spcAft>
                <a:spcPts val="0"/>
              </a:spcAft>
              <a:buSzPts val="2200"/>
              <a:buFont typeface="Calibri"/>
              <a:buChar char="●"/>
            </a:pPr>
            <a:r>
              <a:rPr lang="en-US" sz="1800" dirty="0">
                <a:latin typeface="Calibri"/>
                <a:ea typeface="Calibri"/>
                <a:cs typeface="Calibri"/>
                <a:sym typeface="Calibri"/>
              </a:rPr>
              <a:t>towarsdatascience</a:t>
            </a:r>
          </a:p>
          <a:p>
            <a:pPr marL="457200" lvl="0" indent="-368300" algn="l" rtl="0">
              <a:spcBef>
                <a:spcPts val="0"/>
              </a:spcBef>
              <a:spcAft>
                <a:spcPts val="0"/>
              </a:spcAft>
              <a:buSzPts val="2200"/>
              <a:buFont typeface="Calibri"/>
              <a:buChar char="●"/>
            </a:pPr>
            <a:r>
              <a:rPr lang="en-US" sz="1800" dirty="0">
                <a:latin typeface="Calibri"/>
                <a:ea typeface="Calibri"/>
                <a:cs typeface="Calibri"/>
                <a:sym typeface="Calibri"/>
              </a:rPr>
              <a:t>github </a:t>
            </a:r>
            <a:r>
              <a:rPr lang="en-US" sz="1800" b="1" kern="0" dirty="0">
                <a:effectLst/>
                <a:latin typeface="Times New Roman" panose="02020603050405020304" pitchFamily="18" charset="0"/>
                <a:ea typeface="Times New Roman" panose="02020603050405020304" pitchFamily="18" charset="0"/>
              </a:rPr>
              <a:t> </a:t>
            </a:r>
          </a:p>
          <a:p>
            <a:pPr marL="457200" lvl="0" indent="-368300" algn="l" rtl="0">
              <a:spcBef>
                <a:spcPts val="0"/>
              </a:spcBef>
              <a:spcAft>
                <a:spcPts val="0"/>
              </a:spcAft>
              <a:buSzPts val="2200"/>
              <a:buFont typeface="Calibri"/>
              <a:buChar char="●"/>
            </a:pPr>
            <a:endParaRPr lang="en-US" sz="1800" b="1" dirty="0">
              <a:latin typeface="Times New Roman" panose="02020603050405020304" pitchFamily="18" charset="0"/>
              <a:ea typeface="Times New Roman" panose="02020603050405020304" pitchFamily="18" charset="0"/>
            </a:endParaRPr>
          </a:p>
          <a:p>
            <a:pPr marL="88900" lvl="0" algn="l" rtl="0">
              <a:spcBef>
                <a:spcPts val="0"/>
              </a:spcBef>
              <a:spcAft>
                <a:spcPts val="0"/>
              </a:spcAft>
              <a:buSzPts val="2200"/>
            </a:pPr>
            <a:endParaRPr lang="en-IN" sz="1800" b="1" kern="0" dirty="0">
              <a:effectLst/>
              <a:latin typeface="Times New Roman" panose="02020603050405020304" pitchFamily="18" charset="0"/>
              <a:ea typeface="Times New Roman" panose="02020603050405020304" pitchFamily="18" charset="0"/>
            </a:endParaRPr>
          </a:p>
          <a:p>
            <a:pPr marL="342900" lvl="0" indent="-342900" algn="just">
              <a:spcBef>
                <a:spcPts val="160"/>
              </a:spcBef>
              <a:buSzPts val="1100"/>
              <a:buFont typeface="Times New Roman" panose="02020603050405020304" pitchFamily="18" charset="0"/>
              <a:buAutoNum type="arabicPeriod"/>
              <a:tabLst>
                <a:tab pos="863600" algn="l"/>
              </a:tabLst>
            </a:pPr>
            <a:r>
              <a:rPr lang="en-US" sz="1800" b="1" u="none" strike="noStrike" spc="-125" dirty="0">
                <a:effectLst/>
                <a:uFill>
                  <a:solidFill>
                    <a:srgbClr val="000000"/>
                  </a:solidFill>
                </a:uFill>
                <a:latin typeface="Times New Roman" panose="02020603050405020304" pitchFamily="18" charset="0"/>
                <a:ea typeface="Times New Roman" panose="02020603050405020304" pitchFamily="18" charset="0"/>
              </a:rPr>
              <a:t>https://www.kaggle.com/jonathanoheix/face-expression-recognition-dataset</a:t>
            </a:r>
            <a:endParaRPr lang="en-IN" sz="1800" u="sng" spc="-125" dirty="0">
              <a:effectLst/>
              <a:uFill>
                <a:solidFill>
                  <a:srgbClr val="000000"/>
                </a:solidFill>
              </a:uFill>
              <a:latin typeface="Times New Roman" panose="02020603050405020304" pitchFamily="18" charset="0"/>
              <a:ea typeface="Times New Roman" panose="02020603050405020304" pitchFamily="18" charset="0"/>
            </a:endParaRPr>
          </a:p>
          <a:p>
            <a:pPr marL="342900" lvl="0" indent="-342900" algn="just">
              <a:spcBef>
                <a:spcPts val="160"/>
              </a:spcBef>
              <a:buSzPts val="1100"/>
              <a:buFont typeface="Times New Roman" panose="02020603050405020304" pitchFamily="18" charset="0"/>
              <a:buAutoNum type="arabicPeriod"/>
              <a:tabLst>
                <a:tab pos="863600" algn="l"/>
              </a:tabLst>
            </a:pPr>
            <a:r>
              <a:rPr lang="en-US" sz="1800" b="1" u="none" strike="noStrike" spc="-125" dirty="0">
                <a:effectLst/>
                <a:uFill>
                  <a:solidFill>
                    <a:srgbClr val="000000"/>
                  </a:solidFill>
                </a:uFill>
                <a:latin typeface="Times New Roman" panose="02020603050405020304" pitchFamily="18" charset="0"/>
                <a:ea typeface="Times New Roman" panose="02020603050405020304" pitchFamily="18" charset="0"/>
              </a:rPr>
              <a:t>https://en.wikipedia.org/wiki/Facial_expression_databases</a:t>
            </a:r>
            <a:endParaRPr lang="en-IN" sz="1800" u="sng" spc="-125" dirty="0">
              <a:effectLst/>
              <a:uFill>
                <a:solidFill>
                  <a:srgbClr val="000000"/>
                </a:solidFill>
              </a:uFill>
              <a:latin typeface="Times New Roman" panose="02020603050405020304" pitchFamily="18" charset="0"/>
              <a:ea typeface="Times New Roman" panose="02020603050405020304" pitchFamily="18" charset="0"/>
            </a:endParaRPr>
          </a:p>
          <a:p>
            <a:pPr marL="342900" lvl="0" indent="-342900" algn="just">
              <a:spcBef>
                <a:spcPts val="160"/>
              </a:spcBef>
              <a:buSzPts val="1100"/>
              <a:buFont typeface="Times New Roman" panose="02020603050405020304" pitchFamily="18" charset="0"/>
              <a:buAutoNum type="arabicPeriod"/>
              <a:tabLst>
                <a:tab pos="863600" algn="l"/>
              </a:tabLst>
            </a:pPr>
            <a:r>
              <a:rPr lang="en-US" sz="1800" b="1" u="none" strike="noStrike" spc="-125" dirty="0">
                <a:effectLst/>
                <a:uFill>
                  <a:solidFill>
                    <a:srgbClr val="000000"/>
                  </a:solidFill>
                </a:uFill>
                <a:latin typeface="Times New Roman" panose="02020603050405020304" pitchFamily="18" charset="0"/>
                <a:ea typeface="Times New Roman" panose="02020603050405020304" pitchFamily="18" charset="0"/>
              </a:rPr>
              <a:t>https://analyticsindiamag.com/top-8-datasets-available-for-emotion-detection/</a:t>
            </a:r>
            <a:endParaRPr lang="en-IN" sz="1800" u="sng" spc="-125" dirty="0">
              <a:effectLst/>
              <a:uFill>
                <a:solidFill>
                  <a:srgbClr val="000000"/>
                </a:solidFill>
              </a:uFill>
              <a:latin typeface="Times New Roman" panose="02020603050405020304" pitchFamily="18" charset="0"/>
              <a:ea typeface="Times New Roman" panose="02020603050405020304" pitchFamily="18" charset="0"/>
            </a:endParaRPr>
          </a:p>
          <a:p>
            <a:pPr marL="342900" lvl="0" indent="-342900" algn="just">
              <a:spcBef>
                <a:spcPts val="160"/>
              </a:spcBef>
              <a:buSzPts val="1100"/>
              <a:buFont typeface="Times New Roman" panose="02020603050405020304" pitchFamily="18" charset="0"/>
              <a:buAutoNum type="arabicPeriod"/>
              <a:tabLst>
                <a:tab pos="863600" algn="l"/>
              </a:tabLst>
            </a:pPr>
            <a:r>
              <a:rPr lang="en-US" sz="1800" b="1" u="none" strike="noStrike" spc="-125" dirty="0">
                <a:effectLst/>
                <a:uFill>
                  <a:solidFill>
                    <a:srgbClr val="000000"/>
                  </a:solidFill>
                </a:uFill>
                <a:latin typeface="Times New Roman" panose="02020603050405020304" pitchFamily="18" charset="0"/>
                <a:ea typeface="Times New Roman" panose="02020603050405020304" pitchFamily="18" charset="0"/>
              </a:rPr>
              <a:t>https://www.coursera.org/projects/facial-expression-recognition-keras</a:t>
            </a:r>
            <a:endParaRPr lang="en-IN" sz="1800" u="sng" spc="-125" dirty="0">
              <a:effectLst/>
              <a:uFill>
                <a:solidFill>
                  <a:srgbClr val="000000"/>
                </a:solidFill>
              </a:uFill>
              <a:latin typeface="Times New Roman" panose="02020603050405020304" pitchFamily="18" charset="0"/>
              <a:ea typeface="Times New Roman" panose="02020603050405020304" pitchFamily="18" charset="0"/>
            </a:endParaRPr>
          </a:p>
          <a:p>
            <a:pPr marL="342900" lvl="0" indent="-342900" algn="just">
              <a:spcBef>
                <a:spcPts val="160"/>
              </a:spcBef>
              <a:buSzPts val="1100"/>
              <a:buFont typeface="Times New Roman" panose="02020603050405020304" pitchFamily="18" charset="0"/>
              <a:buAutoNum type="arabicPeriod"/>
              <a:tabLst>
                <a:tab pos="863600" algn="l"/>
              </a:tabLst>
            </a:pPr>
            <a:r>
              <a:rPr lang="en-US" sz="1800" b="1" u="none" strike="noStrike" spc="-125" dirty="0">
                <a:effectLst/>
                <a:uFill>
                  <a:solidFill>
                    <a:srgbClr val="000000"/>
                  </a:solidFill>
                </a:uFill>
                <a:latin typeface="Times New Roman" panose="02020603050405020304" pitchFamily="18" charset="0"/>
                <a:ea typeface="Times New Roman" panose="02020603050405020304" pitchFamily="18" charset="0"/>
              </a:rPr>
              <a:t>https://towardsdatascience.com/face-detection-recognition-and-emotion-detection-in-8-lines-of-code-b2ce32d4d5de#:~:text=Facial%20Recognition%20%E2%80%94%20Compare%20multiple%20faces,neutral%2C%20surprise%2C%20disgust%20or%20fear</a:t>
            </a:r>
            <a:endParaRPr lang="en-IN" sz="1800" u="sng" spc="-125" dirty="0">
              <a:effectLst/>
              <a:uFill>
                <a:solidFill>
                  <a:srgbClr val="000000"/>
                </a:solidFill>
              </a:uFill>
              <a:latin typeface="Times New Roman" panose="02020603050405020304" pitchFamily="18" charset="0"/>
              <a:ea typeface="Times New Roman" panose="02020603050405020304" pitchFamily="18" charset="0"/>
            </a:endParaRPr>
          </a:p>
          <a:p>
            <a:pPr marL="342900" lvl="0" indent="-342900" algn="just">
              <a:spcBef>
                <a:spcPts val="160"/>
              </a:spcBef>
              <a:buSzPts val="1100"/>
              <a:buFont typeface="Times New Roman" panose="02020603050405020304" pitchFamily="18" charset="0"/>
              <a:buAutoNum type="arabicPeriod"/>
              <a:tabLst>
                <a:tab pos="863600" algn="l"/>
              </a:tabLst>
            </a:pPr>
            <a:r>
              <a:rPr lang="en-US" sz="1800" b="1" u="none" strike="noStrike" spc="-125" dirty="0">
                <a:effectLst/>
                <a:uFill>
                  <a:solidFill>
                    <a:srgbClr val="000000"/>
                  </a:solidFill>
                </a:uFill>
                <a:latin typeface="Times New Roman" panose="02020603050405020304" pitchFamily="18" charset="0"/>
                <a:ea typeface="Times New Roman" panose="02020603050405020304" pitchFamily="18" charset="0"/>
              </a:rPr>
              <a:t>https://link.springer.com/chapter/10.1007/978-3-319-04960-1_27</a:t>
            </a:r>
            <a:endParaRPr lang="en-IN" sz="1800" u="sng" spc="-125" dirty="0">
              <a:effectLst/>
              <a:uFill>
                <a:solidFill>
                  <a:srgbClr val="000000"/>
                </a:solidFill>
              </a:uFill>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23989766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ge8fcab9c40_0_15"/>
          <p:cNvSpPr txBox="1">
            <a:spLocks noGrp="1"/>
          </p:cNvSpPr>
          <p:nvPr>
            <p:ph type="title"/>
          </p:nvPr>
        </p:nvSpPr>
        <p:spPr>
          <a:xfrm>
            <a:off x="1066805" y="2089228"/>
            <a:ext cx="10058400" cy="1450800"/>
          </a:xfrm>
          <a:prstGeom prst="rect">
            <a:avLst/>
          </a:prstGeom>
        </p:spPr>
        <p:txBody>
          <a:bodyPr spcFirstLastPara="1" wrap="square" lIns="91425" tIns="45700" rIns="91425" bIns="45700" anchor="b" anchorCtr="0">
            <a:normAutofit/>
          </a:bodyPr>
          <a:lstStyle/>
          <a:p>
            <a:pPr marL="0" lvl="0" indent="0" algn="ctr" rtl="0">
              <a:spcBef>
                <a:spcPts val="0"/>
              </a:spcBef>
              <a:spcAft>
                <a:spcPts val="0"/>
              </a:spcAft>
              <a:buNone/>
            </a:pPr>
            <a:r>
              <a:rPr lang="en-US" sz="6900" b="1" dirty="0"/>
              <a:t>Thankyou</a:t>
            </a:r>
            <a:endParaRPr sz="6900"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
          <p:cNvSpPr txBox="1">
            <a:spLocks noGrp="1"/>
          </p:cNvSpPr>
          <p:nvPr>
            <p:ph type="title"/>
          </p:nvPr>
        </p:nvSpPr>
        <p:spPr>
          <a:xfrm>
            <a:off x="1630018" y="628510"/>
            <a:ext cx="10058400"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000000"/>
              </a:buClr>
              <a:buSzPts val="3200"/>
              <a:buFont typeface="Times New Roman"/>
              <a:buNone/>
            </a:pPr>
            <a:r>
              <a:rPr lang="en-US" sz="3200" b="1" i="0" u="none" strike="noStrike" cap="small" dirty="0">
                <a:solidFill>
                  <a:srgbClr val="000000"/>
                </a:solidFill>
                <a:latin typeface="Times New Roman"/>
                <a:ea typeface="Times New Roman"/>
                <a:cs typeface="Times New Roman"/>
                <a:sym typeface="Times New Roman"/>
              </a:rPr>
              <a:t>TABLE OF CONTENTS</a:t>
            </a:r>
            <a:br>
              <a:rPr lang="en-US" sz="3200" b="1" dirty="0"/>
            </a:br>
            <a:br>
              <a:rPr lang="en-US" sz="3200" b="1" dirty="0"/>
            </a:br>
            <a:endParaRPr sz="3200" b="1" dirty="0"/>
          </a:p>
        </p:txBody>
      </p:sp>
      <p:sp>
        <p:nvSpPr>
          <p:cNvPr id="110" name="Google Shape;110;p2"/>
          <p:cNvSpPr txBox="1"/>
          <p:nvPr/>
        </p:nvSpPr>
        <p:spPr>
          <a:xfrm>
            <a:off x="1099276" y="1783001"/>
            <a:ext cx="7101900" cy="3907200"/>
          </a:xfrm>
          <a:prstGeom prst="rect">
            <a:avLst/>
          </a:prstGeom>
          <a:noFill/>
          <a:ln>
            <a:noFill/>
          </a:ln>
        </p:spPr>
        <p:txBody>
          <a:bodyPr spcFirstLastPara="1" wrap="square" lIns="91425" tIns="45700" rIns="91425" bIns="45700" anchor="t" anchorCtr="0">
            <a:spAutoFit/>
          </a:bodyPr>
          <a:lstStyle/>
          <a:p>
            <a:pPr marL="0" marR="0" lvl="0" indent="0" algn="just" rtl="0">
              <a:spcBef>
                <a:spcPts val="0"/>
              </a:spcBef>
              <a:spcAft>
                <a:spcPts val="0"/>
              </a:spcAft>
              <a:buNone/>
            </a:pPr>
            <a:r>
              <a:rPr lang="en-US" sz="2100" b="1" i="0" u="none" strike="noStrike" cap="none" dirty="0">
                <a:solidFill>
                  <a:srgbClr val="000000"/>
                </a:solidFill>
                <a:latin typeface="Times New Roman"/>
                <a:ea typeface="Times New Roman"/>
                <a:cs typeface="Times New Roman"/>
                <a:sym typeface="Times New Roman"/>
              </a:rPr>
              <a:t>1.</a:t>
            </a:r>
            <a:r>
              <a:rPr lang="en-US" sz="2100" b="0" i="0" u="none" strike="noStrike" cap="none" dirty="0">
                <a:solidFill>
                  <a:srgbClr val="000000"/>
                </a:solidFill>
                <a:latin typeface="Times New Roman"/>
                <a:ea typeface="Times New Roman"/>
                <a:cs typeface="Times New Roman"/>
                <a:sym typeface="Times New Roman"/>
              </a:rPr>
              <a:t> </a:t>
            </a:r>
            <a:r>
              <a:rPr lang="en-US" sz="2100" b="1" i="0" u="none" strike="noStrike" cap="none" dirty="0">
                <a:solidFill>
                  <a:srgbClr val="000000"/>
                </a:solidFill>
                <a:latin typeface="Times New Roman"/>
                <a:ea typeface="Times New Roman"/>
                <a:cs typeface="Times New Roman"/>
                <a:sym typeface="Times New Roman"/>
              </a:rPr>
              <a:t>Introduction </a:t>
            </a:r>
            <a:endParaRPr sz="2100" b="0" i="0" u="none" strike="noStrike" cap="none" dirty="0">
              <a:solidFill>
                <a:schemeClr val="dk1"/>
              </a:solidFill>
              <a:latin typeface="Calibri"/>
              <a:ea typeface="Calibri"/>
              <a:cs typeface="Calibri"/>
              <a:sym typeface="Calibri"/>
            </a:endParaRPr>
          </a:p>
          <a:p>
            <a:pPr marL="0" marR="0" lvl="0" indent="0" algn="just" rtl="0">
              <a:spcBef>
                <a:spcPts val="1300"/>
              </a:spcBef>
              <a:spcAft>
                <a:spcPts val="0"/>
              </a:spcAft>
              <a:buNone/>
            </a:pPr>
            <a:r>
              <a:rPr lang="en-US" sz="2100" b="1" i="0" u="none" strike="noStrike" cap="none" dirty="0">
                <a:solidFill>
                  <a:srgbClr val="000000"/>
                </a:solidFill>
                <a:latin typeface="Times New Roman"/>
                <a:ea typeface="Times New Roman"/>
                <a:cs typeface="Times New Roman"/>
                <a:sym typeface="Times New Roman"/>
              </a:rPr>
              <a:t>2.</a:t>
            </a:r>
            <a:r>
              <a:rPr lang="en-US" sz="2100" b="0" i="0" u="none" strike="noStrike" cap="none" dirty="0">
                <a:solidFill>
                  <a:srgbClr val="000000"/>
                </a:solidFill>
                <a:latin typeface="Times New Roman"/>
                <a:ea typeface="Times New Roman"/>
                <a:cs typeface="Times New Roman"/>
                <a:sym typeface="Times New Roman"/>
              </a:rPr>
              <a:t> </a:t>
            </a:r>
            <a:r>
              <a:rPr lang="en-US" sz="2100" b="1" i="0" u="none" strike="noStrike" cap="none" dirty="0">
                <a:solidFill>
                  <a:srgbClr val="000000"/>
                </a:solidFill>
                <a:latin typeface="Times New Roman"/>
                <a:ea typeface="Times New Roman"/>
                <a:cs typeface="Times New Roman"/>
                <a:sym typeface="Times New Roman"/>
              </a:rPr>
              <a:t>Literature Survey </a:t>
            </a:r>
            <a:endParaRPr sz="2100" b="0" i="0" u="none" strike="noStrike" cap="none" dirty="0">
              <a:solidFill>
                <a:schemeClr val="dk1"/>
              </a:solidFill>
              <a:latin typeface="Calibri"/>
              <a:ea typeface="Calibri"/>
              <a:cs typeface="Calibri"/>
              <a:sym typeface="Calibri"/>
            </a:endParaRPr>
          </a:p>
          <a:p>
            <a:pPr marL="0" marR="0" lvl="0" indent="0" algn="just" rtl="0">
              <a:spcBef>
                <a:spcPts val="2000"/>
              </a:spcBef>
              <a:spcAft>
                <a:spcPts val="0"/>
              </a:spcAft>
              <a:buNone/>
            </a:pPr>
            <a:r>
              <a:rPr lang="en-US" sz="2100" b="1" i="0" u="none" strike="noStrike" cap="none" dirty="0">
                <a:solidFill>
                  <a:srgbClr val="000000"/>
                </a:solidFill>
                <a:latin typeface="Times New Roman"/>
                <a:ea typeface="Times New Roman"/>
                <a:cs typeface="Times New Roman"/>
                <a:sym typeface="Times New Roman"/>
              </a:rPr>
              <a:t>3. </a:t>
            </a:r>
            <a:r>
              <a:rPr lang="en-US" sz="2100" b="1" dirty="0">
                <a:latin typeface="Times New Roman"/>
                <a:ea typeface="Times New Roman"/>
                <a:cs typeface="Times New Roman"/>
                <a:sym typeface="Times New Roman"/>
              </a:rPr>
              <a:t>Research Gaps</a:t>
            </a:r>
            <a:endParaRPr sz="2100" b="1" i="0" u="none" strike="noStrike" cap="none" dirty="0">
              <a:solidFill>
                <a:srgbClr val="000000"/>
              </a:solidFill>
              <a:latin typeface="Times New Roman"/>
              <a:ea typeface="Times New Roman"/>
              <a:cs typeface="Times New Roman"/>
              <a:sym typeface="Times New Roman"/>
            </a:endParaRPr>
          </a:p>
          <a:p>
            <a:pPr marL="0" marR="0" lvl="0" indent="0" algn="just" rtl="0">
              <a:spcBef>
                <a:spcPts val="2000"/>
              </a:spcBef>
              <a:spcAft>
                <a:spcPts val="0"/>
              </a:spcAft>
              <a:buNone/>
            </a:pPr>
            <a:r>
              <a:rPr lang="en-US" sz="2100" b="1" dirty="0">
                <a:latin typeface="Times New Roman"/>
                <a:ea typeface="Times New Roman"/>
                <a:cs typeface="Times New Roman"/>
                <a:sym typeface="Times New Roman"/>
              </a:rPr>
              <a:t>4. </a:t>
            </a:r>
            <a:r>
              <a:rPr lang="en-US" sz="2100" b="1" i="0" u="none" strike="noStrike" cap="none" dirty="0">
                <a:solidFill>
                  <a:srgbClr val="000000"/>
                </a:solidFill>
                <a:latin typeface="Times New Roman"/>
                <a:ea typeface="Times New Roman"/>
                <a:cs typeface="Times New Roman"/>
                <a:sym typeface="Times New Roman"/>
              </a:rPr>
              <a:t>Proposed Methodology</a:t>
            </a:r>
            <a:endParaRPr sz="2100" b="1" i="0" u="none" strike="noStrike" cap="none" dirty="0">
              <a:solidFill>
                <a:srgbClr val="000000"/>
              </a:solidFill>
              <a:latin typeface="Times New Roman"/>
              <a:ea typeface="Times New Roman"/>
              <a:cs typeface="Times New Roman"/>
              <a:sym typeface="Times New Roman"/>
            </a:endParaRPr>
          </a:p>
          <a:p>
            <a:pPr marL="0" marR="0" lvl="0" indent="0" algn="just" rtl="0">
              <a:spcBef>
                <a:spcPts val="2000"/>
              </a:spcBef>
              <a:spcAft>
                <a:spcPts val="0"/>
              </a:spcAft>
              <a:buNone/>
            </a:pPr>
            <a:r>
              <a:rPr lang="en-US" sz="2100" b="1" i="0" u="none" strike="noStrike" cap="none" dirty="0">
                <a:solidFill>
                  <a:srgbClr val="000000"/>
                </a:solidFill>
                <a:latin typeface="Times New Roman"/>
                <a:ea typeface="Times New Roman"/>
                <a:cs typeface="Times New Roman"/>
                <a:sym typeface="Times New Roman"/>
              </a:rPr>
              <a:t>5. </a:t>
            </a:r>
            <a:r>
              <a:rPr lang="en-US" sz="2100" b="1" dirty="0">
                <a:latin typeface="Times New Roman"/>
                <a:ea typeface="Times New Roman"/>
                <a:cs typeface="Times New Roman"/>
                <a:sym typeface="Times New Roman"/>
              </a:rPr>
              <a:t>Expected Outcome</a:t>
            </a:r>
            <a:endParaRPr sz="2100" b="1" dirty="0">
              <a:latin typeface="Times New Roman"/>
              <a:ea typeface="Times New Roman"/>
              <a:cs typeface="Times New Roman"/>
              <a:sym typeface="Times New Roman"/>
            </a:endParaRPr>
          </a:p>
          <a:p>
            <a:pPr marL="0" marR="0" lvl="0" indent="0" algn="just" rtl="0">
              <a:spcBef>
                <a:spcPts val="2000"/>
              </a:spcBef>
              <a:spcAft>
                <a:spcPts val="0"/>
              </a:spcAft>
              <a:buNone/>
            </a:pPr>
            <a:r>
              <a:rPr lang="en-US" sz="2100" b="1" dirty="0">
                <a:latin typeface="Times New Roman"/>
                <a:ea typeface="Times New Roman"/>
                <a:cs typeface="Times New Roman"/>
                <a:sym typeface="Times New Roman"/>
              </a:rPr>
              <a:t>6. References</a:t>
            </a:r>
            <a:endParaRPr sz="2100" b="0" i="0" u="none" strike="noStrike" cap="none" dirty="0">
              <a:solidFill>
                <a:schemeClr val="dk1"/>
              </a:solidFill>
              <a:latin typeface="Calibri"/>
              <a:ea typeface="Calibri"/>
              <a:cs typeface="Calibri"/>
              <a:sym typeface="Calibri"/>
            </a:endParaRPr>
          </a:p>
          <a:p>
            <a:pPr marL="0" marR="0" lvl="0" indent="0" algn="l" rtl="0">
              <a:spcBef>
                <a:spcPts val="1000"/>
              </a:spcBef>
              <a:spcAft>
                <a:spcPts val="0"/>
              </a:spcAft>
              <a:buNone/>
            </a:pPr>
            <a:br>
              <a:rPr lang="en-US" sz="1800" b="0" i="0" u="none" strike="noStrike" cap="none" dirty="0">
                <a:solidFill>
                  <a:schemeClr val="dk1"/>
                </a:solidFill>
                <a:latin typeface="Calibri"/>
                <a:ea typeface="Calibri"/>
                <a:cs typeface="Calibri"/>
                <a:sym typeface="Calibri"/>
              </a:rPr>
            </a:br>
            <a:endParaRPr sz="1800" dirty="0">
              <a:solidFill>
                <a:schemeClr val="dk1"/>
              </a:solidFill>
              <a:latin typeface="Calibri"/>
              <a:ea typeface="Calibri"/>
              <a:cs typeface="Calibri"/>
              <a:sym typeface="Calibri"/>
            </a:endParaRPr>
          </a:p>
        </p:txBody>
      </p:sp>
      <p:pic>
        <p:nvPicPr>
          <p:cNvPr id="111" name="Google Shape;111;p2"/>
          <p:cNvPicPr preferRelativeResize="0"/>
          <p:nvPr/>
        </p:nvPicPr>
        <p:blipFill>
          <a:blip r:embed="rId3">
            <a:alphaModFix/>
          </a:blip>
          <a:stretch>
            <a:fillRect/>
          </a:stretch>
        </p:blipFill>
        <p:spPr>
          <a:xfrm>
            <a:off x="7939250" y="2079272"/>
            <a:ext cx="2588700" cy="2588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sp>
        <p:nvSpPr>
          <p:cNvPr id="116" name="Google Shape;116;p3"/>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000000"/>
              </a:buClr>
              <a:buSzPts val="3600"/>
              <a:buFont typeface="Times New Roman"/>
              <a:buNone/>
            </a:pPr>
            <a:r>
              <a:rPr lang="en-US" sz="3600" b="1" i="0" u="sng" cap="small" dirty="0">
                <a:solidFill>
                  <a:srgbClr val="000000"/>
                </a:solidFill>
                <a:latin typeface="Times New Roman"/>
                <a:ea typeface="Times New Roman"/>
                <a:cs typeface="Times New Roman"/>
                <a:sym typeface="Times New Roman"/>
              </a:rPr>
              <a:t>INTRODUCTION</a:t>
            </a:r>
            <a:endParaRPr sz="8000" dirty="0"/>
          </a:p>
        </p:txBody>
      </p:sp>
      <p:sp>
        <p:nvSpPr>
          <p:cNvPr id="117" name="Google Shape;117;p3"/>
          <p:cNvSpPr txBox="1">
            <a:spLocks noGrp="1"/>
          </p:cNvSpPr>
          <p:nvPr>
            <p:ph type="body" idx="1"/>
          </p:nvPr>
        </p:nvSpPr>
        <p:spPr>
          <a:xfrm>
            <a:off x="1066800" y="2267152"/>
            <a:ext cx="10058400" cy="4023360"/>
          </a:xfrm>
          <a:prstGeom prst="rect">
            <a:avLst/>
          </a:prstGeom>
          <a:noFill/>
          <a:ln>
            <a:noFill/>
          </a:ln>
        </p:spPr>
        <p:txBody>
          <a:bodyPr spcFirstLastPara="1" wrap="square" lIns="0" tIns="45700" rIns="0" bIns="45700" anchor="t" anchorCtr="0">
            <a:normAutofit/>
          </a:bodyPr>
          <a:lstStyle/>
          <a:p>
            <a:pPr marL="91440" lvl="0" indent="-127000">
              <a:spcBef>
                <a:spcPts val="0"/>
              </a:spcBef>
              <a:buSzPts val="2000"/>
            </a:pPr>
            <a:r>
              <a:rPr lang="en-US" b="0" i="0" dirty="0">
                <a:solidFill>
                  <a:srgbClr val="373A3C"/>
                </a:solidFill>
                <a:latin typeface="+mn-lt"/>
                <a:ea typeface="Open Sans"/>
                <a:cs typeface="Open Sans"/>
                <a:sym typeface="Open Sans"/>
              </a:rPr>
              <a:t>The objective is to classify each face based on the emotion shown in the facial expression into one of seven categories.</a:t>
            </a:r>
            <a:r>
              <a:rPr lang="en-US" b="0" i="0" dirty="0">
                <a:solidFill>
                  <a:srgbClr val="24292F"/>
                </a:solidFill>
                <a:latin typeface="+mn-lt"/>
                <a:ea typeface="Arial"/>
                <a:cs typeface="Arial"/>
                <a:sym typeface="Arial"/>
              </a:rPr>
              <a:t>.</a:t>
            </a:r>
            <a:r>
              <a:rPr lang="en-US" dirty="0">
                <a:solidFill>
                  <a:srgbClr val="24292F"/>
                </a:solidFill>
                <a:latin typeface="+mn-lt"/>
                <a:ea typeface="Arial"/>
                <a:cs typeface="Arial"/>
                <a:sym typeface="Arial"/>
              </a:rPr>
              <a:t> We have used 7 emotions namely - 'Angry'</a:t>
            </a:r>
            <a:r>
              <a:rPr lang="en-US" dirty="0">
                <a:latin typeface="+mn-lt"/>
              </a:rPr>
              <a:t>😠</a:t>
            </a:r>
            <a:r>
              <a:rPr lang="en-US" dirty="0">
                <a:solidFill>
                  <a:srgbClr val="24292F"/>
                </a:solidFill>
                <a:latin typeface="+mn-lt"/>
                <a:ea typeface="Arial"/>
                <a:cs typeface="Arial"/>
                <a:sym typeface="Arial"/>
              </a:rPr>
              <a:t>, 'Disgust'</a:t>
            </a:r>
            <a:r>
              <a:rPr lang="en-US" dirty="0">
                <a:latin typeface="+mn-lt"/>
              </a:rPr>
              <a:t>🤢</a:t>
            </a:r>
            <a:r>
              <a:rPr lang="en-US" dirty="0">
                <a:solidFill>
                  <a:srgbClr val="24292F"/>
                </a:solidFill>
                <a:latin typeface="+mn-lt"/>
                <a:ea typeface="Arial"/>
                <a:cs typeface="Arial"/>
                <a:sym typeface="Arial"/>
              </a:rPr>
              <a:t>, 'Fear'</a:t>
            </a:r>
            <a:r>
              <a:rPr lang="en-US" dirty="0">
                <a:latin typeface="+mn-lt"/>
              </a:rPr>
              <a:t>😱</a:t>
            </a:r>
            <a:r>
              <a:rPr lang="en-US" dirty="0">
                <a:solidFill>
                  <a:srgbClr val="24292F"/>
                </a:solidFill>
                <a:latin typeface="+mn-lt"/>
                <a:ea typeface="Arial"/>
                <a:cs typeface="Arial"/>
                <a:sym typeface="Arial"/>
              </a:rPr>
              <a:t>, 'Happy'</a:t>
            </a:r>
            <a:r>
              <a:rPr lang="en-US" dirty="0">
                <a:latin typeface="+mn-lt"/>
              </a:rPr>
              <a:t>😇</a:t>
            </a:r>
            <a:r>
              <a:rPr lang="en-US" dirty="0">
                <a:solidFill>
                  <a:srgbClr val="24292F"/>
                </a:solidFill>
                <a:latin typeface="+mn-lt"/>
                <a:ea typeface="Arial"/>
                <a:cs typeface="Arial"/>
                <a:sym typeface="Arial"/>
              </a:rPr>
              <a:t>, 'Neutral'</a:t>
            </a:r>
            <a:r>
              <a:rPr lang="en-US" dirty="0">
                <a:latin typeface="+mn-lt"/>
              </a:rPr>
              <a:t>😐</a:t>
            </a:r>
            <a:r>
              <a:rPr lang="en-US" dirty="0">
                <a:solidFill>
                  <a:srgbClr val="24292F"/>
                </a:solidFill>
                <a:latin typeface="+mn-lt"/>
                <a:ea typeface="Arial"/>
                <a:cs typeface="Arial"/>
                <a:sym typeface="Arial"/>
              </a:rPr>
              <a:t>, 'Sad'</a:t>
            </a:r>
            <a:r>
              <a:rPr lang="en-US" dirty="0">
                <a:latin typeface="+mn-lt"/>
              </a:rPr>
              <a:t>☹️</a:t>
            </a:r>
            <a:r>
              <a:rPr lang="en-US" dirty="0">
                <a:solidFill>
                  <a:srgbClr val="24292F"/>
                </a:solidFill>
                <a:latin typeface="+mn-lt"/>
                <a:ea typeface="Arial"/>
                <a:cs typeface="Arial"/>
                <a:sym typeface="Arial"/>
              </a:rPr>
              <a:t>, 'Surprise'</a:t>
            </a:r>
            <a:r>
              <a:rPr lang="en-US" dirty="0">
                <a:latin typeface="+mn-lt"/>
              </a:rPr>
              <a:t>😲</a:t>
            </a:r>
            <a:r>
              <a:rPr lang="en-US" dirty="0">
                <a:solidFill>
                  <a:srgbClr val="24292F"/>
                </a:solidFill>
                <a:latin typeface="+mn-lt"/>
                <a:ea typeface="Arial"/>
                <a:cs typeface="Arial"/>
                <a:sym typeface="Arial"/>
              </a:rPr>
              <a:t> to train and test our algorithm using Convolution Neural Networks</a:t>
            </a:r>
            <a:endParaRPr dirty="0">
              <a:latin typeface="+mn-lt"/>
            </a:endParaRPr>
          </a:p>
          <a:p>
            <a:pPr marL="91440" lvl="0" indent="-127000" algn="l" rtl="0">
              <a:lnSpc>
                <a:spcPct val="90000"/>
              </a:lnSpc>
              <a:spcBef>
                <a:spcPts val="1400"/>
              </a:spcBef>
              <a:spcAft>
                <a:spcPts val="0"/>
              </a:spcAft>
              <a:buSzPts val="2000"/>
              <a:buChar char=" "/>
            </a:pPr>
            <a:r>
              <a:rPr lang="en-US" b="0" i="0" dirty="0">
                <a:solidFill>
                  <a:srgbClr val="373A3C"/>
                </a:solidFill>
                <a:latin typeface="+mn-lt"/>
                <a:ea typeface="Open Sans"/>
                <a:cs typeface="Open Sans"/>
                <a:sym typeface="Open Sans"/>
              </a:rPr>
              <a:t>You will use OpenCV to automatically detect faces in images and draw bounding boxes around them. Once you have trained, saved, and exported the CNN, you will directly serve the trained model to a web interface and perform real-time facial expression recognition on video and image data. </a:t>
            </a:r>
            <a:endParaRPr dirty="0">
              <a:solidFill>
                <a:srgbClr val="24292F"/>
              </a:solidFill>
              <a:latin typeface="+mn-lt"/>
              <a:ea typeface="Arial"/>
              <a:cs typeface="Arial"/>
              <a:sym typeface="Arial"/>
            </a:endParaRPr>
          </a:p>
          <a:p>
            <a:pPr marL="91440" lvl="0" indent="-127000" algn="l" rtl="0">
              <a:lnSpc>
                <a:spcPct val="90000"/>
              </a:lnSpc>
              <a:spcBef>
                <a:spcPts val="1400"/>
              </a:spcBef>
              <a:spcAft>
                <a:spcPts val="0"/>
              </a:spcAft>
              <a:buSzPts val="2000"/>
              <a:buChar char=" "/>
            </a:pPr>
            <a:r>
              <a:rPr lang="en-US" b="0" i="0" dirty="0">
                <a:solidFill>
                  <a:srgbClr val="373A3C"/>
                </a:solidFill>
                <a:latin typeface="+mn-lt"/>
                <a:ea typeface="Open Sans"/>
                <a:cs typeface="Open Sans"/>
                <a:sym typeface="Open Sans"/>
              </a:rPr>
              <a:t>For this project, you need Python, Jupyter, Tensorflow, OpenCV and Keras pre-installed. Along with data visualization libraries like numpy, panda, matplotlib, seaborn. </a:t>
            </a:r>
            <a:endParaRPr dirty="0">
              <a:latin typeface="+mn-l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174;p9">
            <a:extLst>
              <a:ext uri="{FF2B5EF4-FFF2-40B4-BE49-F238E27FC236}">
                <a16:creationId xmlns:a16="http://schemas.microsoft.com/office/drawing/2014/main" id="{3C22C293-47BF-4881-AC93-9B4BB5842E60}"/>
              </a:ext>
            </a:extLst>
          </p:cNvPr>
          <p:cNvGrpSpPr/>
          <p:nvPr/>
        </p:nvGrpSpPr>
        <p:grpSpPr>
          <a:xfrm>
            <a:off x="1052164" y="1498913"/>
            <a:ext cx="10087386" cy="3128991"/>
            <a:chOff x="1539262" y="2990"/>
            <a:chExt cx="7436881" cy="4345217"/>
          </a:xfrm>
        </p:grpSpPr>
        <p:sp>
          <p:nvSpPr>
            <p:cNvPr id="5" name="Google Shape;175;p9">
              <a:extLst>
                <a:ext uri="{FF2B5EF4-FFF2-40B4-BE49-F238E27FC236}">
                  <a16:creationId xmlns:a16="http://schemas.microsoft.com/office/drawing/2014/main" id="{62F97E43-DFF8-47DB-A127-043C116F3D8E}"/>
                </a:ext>
              </a:extLst>
            </p:cNvPr>
            <p:cNvSpPr/>
            <p:nvPr/>
          </p:nvSpPr>
          <p:spPr>
            <a:xfrm rot="10800000">
              <a:off x="1983127" y="2990"/>
              <a:ext cx="6993000" cy="887700"/>
            </a:xfrm>
            <a:prstGeom prst="homePlate">
              <a:avLst>
                <a:gd name="adj" fmla="val 50000"/>
              </a:avLst>
            </a:prstGeom>
            <a:solidFill>
              <a:srgbClr val="4372C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p>
          </p:txBody>
        </p:sp>
        <p:sp>
          <p:nvSpPr>
            <p:cNvPr id="6" name="Google Shape;176;p9">
              <a:extLst>
                <a:ext uri="{FF2B5EF4-FFF2-40B4-BE49-F238E27FC236}">
                  <a16:creationId xmlns:a16="http://schemas.microsoft.com/office/drawing/2014/main" id="{74870854-674A-43D1-99A8-AB34B8A8C61E}"/>
                </a:ext>
              </a:extLst>
            </p:cNvPr>
            <p:cNvSpPr txBox="1"/>
            <p:nvPr/>
          </p:nvSpPr>
          <p:spPr>
            <a:xfrm>
              <a:off x="2205150" y="215964"/>
              <a:ext cx="6525000" cy="674700"/>
            </a:xfrm>
            <a:prstGeom prst="rect">
              <a:avLst/>
            </a:prstGeom>
            <a:noFill/>
            <a:ln>
              <a:noFill/>
            </a:ln>
          </p:spPr>
          <p:txBody>
            <a:bodyPr spcFirstLastPara="1" wrap="square" lIns="391375" tIns="118100" rIns="220450" bIns="118100" anchor="ctr" anchorCtr="0">
              <a:noAutofit/>
            </a:bodyPr>
            <a:lstStyle/>
            <a:p>
              <a:pPr marL="0" marR="0" lvl="0" indent="0" algn="ctr" rtl="0">
                <a:lnSpc>
                  <a:spcPct val="90000"/>
                </a:lnSpc>
                <a:spcBef>
                  <a:spcPts val="0"/>
                </a:spcBef>
                <a:spcAft>
                  <a:spcPts val="0"/>
                </a:spcAft>
                <a:buClr>
                  <a:srgbClr val="FFFFFF"/>
                </a:buClr>
                <a:buSzPts val="3100"/>
                <a:buFont typeface="Calibri"/>
                <a:buNone/>
              </a:pPr>
              <a:r>
                <a:rPr lang="en-US" sz="2100" dirty="0">
                  <a:solidFill>
                    <a:srgbClr val="FFFFFF"/>
                  </a:solidFill>
                  <a:latin typeface="Calibri"/>
                  <a:ea typeface="Calibri"/>
                  <a:cs typeface="Calibri"/>
                  <a:sym typeface="Calibri"/>
                </a:rPr>
                <a:t>Train – 28821, Validation – 7066 images </a:t>
              </a:r>
              <a:endParaRPr sz="400" dirty="0"/>
            </a:p>
          </p:txBody>
        </p:sp>
        <p:sp>
          <p:nvSpPr>
            <p:cNvPr id="7" name="Google Shape;177;p9">
              <a:extLst>
                <a:ext uri="{FF2B5EF4-FFF2-40B4-BE49-F238E27FC236}">
                  <a16:creationId xmlns:a16="http://schemas.microsoft.com/office/drawing/2014/main" id="{EEEA0780-D118-4656-86FC-34A1432AB219}"/>
                </a:ext>
              </a:extLst>
            </p:cNvPr>
            <p:cNvSpPr/>
            <p:nvPr/>
          </p:nvSpPr>
          <p:spPr>
            <a:xfrm>
              <a:off x="1539472" y="3129"/>
              <a:ext cx="887700" cy="887700"/>
            </a:xfrm>
            <a:prstGeom prst="ellipse">
              <a:avLst/>
            </a:prstGeom>
            <a:solidFill>
              <a:srgbClr val="BFC8E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900" dirty="0"/>
                <a:t>Dataset size</a:t>
              </a:r>
              <a:endParaRPr sz="900" dirty="0"/>
            </a:p>
          </p:txBody>
        </p:sp>
        <p:sp>
          <p:nvSpPr>
            <p:cNvPr id="8" name="Google Shape;178;p9">
              <a:extLst>
                <a:ext uri="{FF2B5EF4-FFF2-40B4-BE49-F238E27FC236}">
                  <a16:creationId xmlns:a16="http://schemas.microsoft.com/office/drawing/2014/main" id="{F5567665-CCE8-48A6-AFE0-CC2C65D7837F}"/>
                </a:ext>
              </a:extLst>
            </p:cNvPr>
            <p:cNvSpPr/>
            <p:nvPr/>
          </p:nvSpPr>
          <p:spPr>
            <a:xfrm rot="10800000">
              <a:off x="1983127" y="1155496"/>
              <a:ext cx="6993000" cy="887700"/>
            </a:xfrm>
            <a:prstGeom prst="homePlate">
              <a:avLst>
                <a:gd name="adj" fmla="val 50000"/>
              </a:avLst>
            </a:prstGeom>
            <a:solidFill>
              <a:srgbClr val="4372C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p>
          </p:txBody>
        </p:sp>
        <p:sp>
          <p:nvSpPr>
            <p:cNvPr id="9" name="Google Shape;179;p9">
              <a:extLst>
                <a:ext uri="{FF2B5EF4-FFF2-40B4-BE49-F238E27FC236}">
                  <a16:creationId xmlns:a16="http://schemas.microsoft.com/office/drawing/2014/main" id="{698E8399-AA4B-41F0-9B0B-F6A88E94FD53}"/>
                </a:ext>
              </a:extLst>
            </p:cNvPr>
            <p:cNvSpPr txBox="1"/>
            <p:nvPr/>
          </p:nvSpPr>
          <p:spPr>
            <a:xfrm>
              <a:off x="2205143" y="1155635"/>
              <a:ext cx="6771000" cy="887700"/>
            </a:xfrm>
            <a:prstGeom prst="rect">
              <a:avLst/>
            </a:prstGeom>
            <a:noFill/>
            <a:ln>
              <a:noFill/>
            </a:ln>
          </p:spPr>
          <p:txBody>
            <a:bodyPr spcFirstLastPara="1" wrap="square" lIns="391375" tIns="118100" rIns="220450" bIns="118100" anchor="ctr" anchorCtr="0">
              <a:noAutofit/>
            </a:bodyPr>
            <a:lstStyle/>
            <a:p>
              <a:pPr marL="0" marR="0" lvl="0" indent="0" algn="ctr" rtl="0">
                <a:lnSpc>
                  <a:spcPct val="90000"/>
                </a:lnSpc>
                <a:spcBef>
                  <a:spcPts val="0"/>
                </a:spcBef>
                <a:spcAft>
                  <a:spcPts val="0"/>
                </a:spcAft>
                <a:buClr>
                  <a:srgbClr val="FFFFFF"/>
                </a:buClr>
                <a:buSzPts val="3100"/>
                <a:buFont typeface="Calibri"/>
                <a:buNone/>
              </a:pPr>
              <a:r>
                <a:rPr lang="en-US" sz="2100" dirty="0">
                  <a:solidFill>
                    <a:srgbClr val="FFFFFF"/>
                  </a:solidFill>
                  <a:latin typeface="Calibri"/>
                  <a:ea typeface="Calibri"/>
                  <a:cs typeface="Calibri"/>
                  <a:sym typeface="Calibri"/>
                </a:rPr>
                <a:t>Convolution NN Algorithm, Optimizers – Adam, RMSprop </a:t>
              </a:r>
              <a:endParaRPr sz="400" dirty="0"/>
            </a:p>
          </p:txBody>
        </p:sp>
        <p:sp>
          <p:nvSpPr>
            <p:cNvPr id="10" name="Google Shape;180;p9">
              <a:extLst>
                <a:ext uri="{FF2B5EF4-FFF2-40B4-BE49-F238E27FC236}">
                  <a16:creationId xmlns:a16="http://schemas.microsoft.com/office/drawing/2014/main" id="{B6A9BEEB-D526-4210-B3CB-5D5326222E14}"/>
                </a:ext>
              </a:extLst>
            </p:cNvPr>
            <p:cNvSpPr/>
            <p:nvPr/>
          </p:nvSpPr>
          <p:spPr>
            <a:xfrm>
              <a:off x="1539472" y="1155635"/>
              <a:ext cx="887700" cy="887700"/>
            </a:xfrm>
            <a:prstGeom prst="ellipse">
              <a:avLst/>
            </a:prstGeom>
            <a:solidFill>
              <a:srgbClr val="BFC8E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1050" dirty="0"/>
                <a:t>Optimizers</a:t>
              </a:r>
              <a:endParaRPr sz="1050" dirty="0"/>
            </a:p>
          </p:txBody>
        </p:sp>
        <p:sp>
          <p:nvSpPr>
            <p:cNvPr id="11" name="Google Shape;181;p9">
              <a:extLst>
                <a:ext uri="{FF2B5EF4-FFF2-40B4-BE49-F238E27FC236}">
                  <a16:creationId xmlns:a16="http://schemas.microsoft.com/office/drawing/2014/main" id="{D3DEA918-FC5C-4386-BA23-98DD6284ED36}"/>
                </a:ext>
              </a:extLst>
            </p:cNvPr>
            <p:cNvSpPr/>
            <p:nvPr/>
          </p:nvSpPr>
          <p:spPr>
            <a:xfrm rot="10800000">
              <a:off x="1983127" y="2308001"/>
              <a:ext cx="6993000" cy="887700"/>
            </a:xfrm>
            <a:prstGeom prst="homePlate">
              <a:avLst>
                <a:gd name="adj" fmla="val 50000"/>
              </a:avLst>
            </a:prstGeom>
            <a:solidFill>
              <a:srgbClr val="4372C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p>
          </p:txBody>
        </p:sp>
        <p:sp>
          <p:nvSpPr>
            <p:cNvPr id="12" name="Google Shape;182;p9">
              <a:extLst>
                <a:ext uri="{FF2B5EF4-FFF2-40B4-BE49-F238E27FC236}">
                  <a16:creationId xmlns:a16="http://schemas.microsoft.com/office/drawing/2014/main" id="{42605ED0-27F7-49CD-94EB-AB07F6BDC93E}"/>
                </a:ext>
              </a:extLst>
            </p:cNvPr>
            <p:cNvSpPr txBox="1"/>
            <p:nvPr/>
          </p:nvSpPr>
          <p:spPr>
            <a:xfrm>
              <a:off x="2205143" y="2308140"/>
              <a:ext cx="6771000" cy="887700"/>
            </a:xfrm>
            <a:prstGeom prst="rect">
              <a:avLst/>
            </a:prstGeom>
            <a:noFill/>
            <a:ln>
              <a:noFill/>
            </a:ln>
          </p:spPr>
          <p:txBody>
            <a:bodyPr spcFirstLastPara="1" wrap="square" lIns="391375" tIns="118100" rIns="220450" bIns="118100" anchor="ctr" anchorCtr="0">
              <a:noAutofit/>
            </a:bodyPr>
            <a:lstStyle/>
            <a:p>
              <a:pPr marL="0" marR="0" lvl="0" indent="0" algn="ctr" rtl="0">
                <a:lnSpc>
                  <a:spcPct val="90000"/>
                </a:lnSpc>
                <a:spcBef>
                  <a:spcPts val="0"/>
                </a:spcBef>
                <a:spcAft>
                  <a:spcPts val="0"/>
                </a:spcAft>
                <a:buClr>
                  <a:srgbClr val="FFFFFF"/>
                </a:buClr>
                <a:buSzPts val="3100"/>
                <a:buFont typeface="Calibri"/>
                <a:buNone/>
              </a:pPr>
              <a:r>
                <a:rPr lang="en-US" sz="2100" dirty="0">
                  <a:solidFill>
                    <a:srgbClr val="FFFFFF"/>
                  </a:solidFill>
                  <a:latin typeface="Calibri"/>
                  <a:ea typeface="Calibri"/>
                  <a:cs typeface="Calibri"/>
                  <a:sym typeface="Calibri"/>
                </a:rPr>
                <a:t>Deep learning libraries - Open CV, tensorflow, </a:t>
              </a:r>
              <a:r>
                <a:rPr lang="en-US" sz="2100" dirty="0" err="1">
                  <a:solidFill>
                    <a:srgbClr val="FFFFFF"/>
                  </a:solidFill>
                  <a:latin typeface="Calibri"/>
                  <a:ea typeface="Calibri"/>
                  <a:cs typeface="Calibri"/>
                  <a:sym typeface="Calibri"/>
                </a:rPr>
                <a:t>keras</a:t>
              </a:r>
              <a:endParaRPr sz="400" dirty="0"/>
            </a:p>
          </p:txBody>
        </p:sp>
        <p:sp>
          <p:nvSpPr>
            <p:cNvPr id="13" name="Google Shape;183;p9">
              <a:extLst>
                <a:ext uri="{FF2B5EF4-FFF2-40B4-BE49-F238E27FC236}">
                  <a16:creationId xmlns:a16="http://schemas.microsoft.com/office/drawing/2014/main" id="{2D994EFE-8A90-4D19-9225-8768FEEED6A7}"/>
                </a:ext>
              </a:extLst>
            </p:cNvPr>
            <p:cNvSpPr/>
            <p:nvPr/>
          </p:nvSpPr>
          <p:spPr>
            <a:xfrm>
              <a:off x="1539262" y="2310780"/>
              <a:ext cx="887700" cy="887700"/>
            </a:xfrm>
            <a:prstGeom prst="ellipse">
              <a:avLst/>
            </a:prstGeom>
            <a:solidFill>
              <a:srgbClr val="BFC8E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1100" dirty="0"/>
                <a:t>Libraries</a:t>
              </a:r>
              <a:endParaRPr sz="1100" dirty="0"/>
            </a:p>
          </p:txBody>
        </p:sp>
        <p:sp>
          <p:nvSpPr>
            <p:cNvPr id="14" name="Google Shape;184;p9">
              <a:extLst>
                <a:ext uri="{FF2B5EF4-FFF2-40B4-BE49-F238E27FC236}">
                  <a16:creationId xmlns:a16="http://schemas.microsoft.com/office/drawing/2014/main" id="{19C6E511-C0C5-4F1D-8CBF-2EED1DCBBF4A}"/>
                </a:ext>
              </a:extLst>
            </p:cNvPr>
            <p:cNvSpPr/>
            <p:nvPr/>
          </p:nvSpPr>
          <p:spPr>
            <a:xfrm rot="10800000">
              <a:off x="1983127" y="3460507"/>
              <a:ext cx="6993000" cy="887700"/>
            </a:xfrm>
            <a:prstGeom prst="homePlate">
              <a:avLst>
                <a:gd name="adj" fmla="val 50000"/>
              </a:avLst>
            </a:prstGeom>
            <a:solidFill>
              <a:srgbClr val="4372C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dirty="0"/>
            </a:p>
          </p:txBody>
        </p:sp>
        <p:sp>
          <p:nvSpPr>
            <p:cNvPr id="16" name="Google Shape;186;p9">
              <a:extLst>
                <a:ext uri="{FF2B5EF4-FFF2-40B4-BE49-F238E27FC236}">
                  <a16:creationId xmlns:a16="http://schemas.microsoft.com/office/drawing/2014/main" id="{0C6FF55C-04FC-4736-AE62-3B78232C9F22}"/>
                </a:ext>
              </a:extLst>
            </p:cNvPr>
            <p:cNvSpPr/>
            <p:nvPr/>
          </p:nvSpPr>
          <p:spPr>
            <a:xfrm>
              <a:off x="1539262" y="3460368"/>
              <a:ext cx="887700" cy="887700"/>
            </a:xfrm>
            <a:prstGeom prst="ellipse">
              <a:avLst/>
            </a:prstGeom>
            <a:solidFill>
              <a:srgbClr val="BFC8E3"/>
            </a:solidFill>
            <a:ln w="12700" cap="flat" cmpd="sng">
              <a:solidFill>
                <a:srgbClr val="FFFFFF"/>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t>Layers</a:t>
              </a:r>
              <a:endParaRPr sz="1200" dirty="0"/>
            </a:p>
          </p:txBody>
        </p:sp>
      </p:grpSp>
      <p:sp>
        <p:nvSpPr>
          <p:cNvPr id="17" name="Google Shape;182;p9">
            <a:extLst>
              <a:ext uri="{FF2B5EF4-FFF2-40B4-BE49-F238E27FC236}">
                <a16:creationId xmlns:a16="http://schemas.microsoft.com/office/drawing/2014/main" id="{457AC8F5-074C-4B75-B559-8E17434241FB}"/>
              </a:ext>
            </a:extLst>
          </p:cNvPr>
          <p:cNvSpPr txBox="1"/>
          <p:nvPr/>
        </p:nvSpPr>
        <p:spPr>
          <a:xfrm>
            <a:off x="1955365" y="3988672"/>
            <a:ext cx="9184185" cy="639233"/>
          </a:xfrm>
          <a:prstGeom prst="rect">
            <a:avLst/>
          </a:prstGeom>
          <a:noFill/>
          <a:ln>
            <a:noFill/>
          </a:ln>
        </p:spPr>
        <p:txBody>
          <a:bodyPr spcFirstLastPara="1" wrap="square" lIns="391375" tIns="118100" rIns="220450" bIns="118100" anchor="ctr" anchorCtr="0">
            <a:noAutofit/>
          </a:bodyPr>
          <a:lstStyle/>
          <a:p>
            <a:pPr marL="0" marR="0" lvl="0" indent="0" algn="ctr" rtl="0">
              <a:lnSpc>
                <a:spcPct val="90000"/>
              </a:lnSpc>
              <a:spcBef>
                <a:spcPts val="0"/>
              </a:spcBef>
              <a:spcAft>
                <a:spcPts val="0"/>
              </a:spcAft>
              <a:buClr>
                <a:srgbClr val="FFFFFF"/>
              </a:buClr>
              <a:buSzPts val="3100"/>
              <a:buFont typeface="Calibri"/>
              <a:buNone/>
            </a:pPr>
            <a:r>
              <a:rPr lang="en-US" sz="2100" dirty="0">
                <a:solidFill>
                  <a:srgbClr val="FFFFFF"/>
                </a:solidFill>
                <a:latin typeface="Calibri"/>
                <a:ea typeface="Calibri"/>
                <a:cs typeface="Calibri"/>
                <a:sym typeface="Calibri"/>
              </a:rPr>
              <a:t>Dense, Flatten, Activation, Conv2D, </a:t>
            </a:r>
            <a:r>
              <a:rPr lang="en-US" sz="2100" dirty="0" err="1">
                <a:solidFill>
                  <a:srgbClr val="FFFFFF"/>
                </a:solidFill>
                <a:latin typeface="Calibri"/>
                <a:ea typeface="Calibri"/>
                <a:cs typeface="Calibri"/>
                <a:sym typeface="Calibri"/>
              </a:rPr>
              <a:t>BatchNormalization</a:t>
            </a:r>
            <a:r>
              <a:rPr lang="en-US" sz="2100" dirty="0">
                <a:solidFill>
                  <a:srgbClr val="FFFFFF"/>
                </a:solidFill>
                <a:latin typeface="Calibri"/>
                <a:ea typeface="Calibri"/>
                <a:cs typeface="Calibri"/>
                <a:sym typeface="Calibri"/>
              </a:rPr>
              <a:t> </a:t>
            </a:r>
            <a:r>
              <a:rPr lang="en-US" sz="2100" dirty="0" err="1">
                <a:solidFill>
                  <a:srgbClr val="FFFFFF"/>
                </a:solidFill>
                <a:latin typeface="Calibri"/>
                <a:ea typeface="Calibri"/>
                <a:cs typeface="Calibri"/>
                <a:sym typeface="Calibri"/>
              </a:rPr>
              <a:t>etc</a:t>
            </a:r>
            <a:endParaRPr sz="400" dirty="0"/>
          </a:p>
        </p:txBody>
      </p:sp>
    </p:spTree>
    <p:extLst>
      <p:ext uri="{BB962C8B-B14F-4D97-AF65-F5344CB8AC3E}">
        <p14:creationId xmlns:p14="http://schemas.microsoft.com/office/powerpoint/2010/main" val="39327059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pic>
        <p:nvPicPr>
          <p:cNvPr id="122" name="Google Shape;122;p4"/>
          <p:cNvPicPr preferRelativeResize="0"/>
          <p:nvPr/>
        </p:nvPicPr>
        <p:blipFill rotWithShape="1">
          <a:blip r:embed="rId3">
            <a:alphaModFix/>
          </a:blip>
          <a:srcRect/>
          <a:stretch/>
        </p:blipFill>
        <p:spPr>
          <a:xfrm>
            <a:off x="870227" y="642066"/>
            <a:ext cx="3060368" cy="1721457"/>
          </a:xfrm>
          <a:prstGeom prst="rect">
            <a:avLst/>
          </a:prstGeom>
          <a:noFill/>
          <a:ln>
            <a:noFill/>
          </a:ln>
        </p:spPr>
      </p:pic>
      <p:pic>
        <p:nvPicPr>
          <p:cNvPr id="123" name="Google Shape;123;p4"/>
          <p:cNvPicPr preferRelativeResize="0"/>
          <p:nvPr/>
        </p:nvPicPr>
        <p:blipFill rotWithShape="1">
          <a:blip r:embed="rId4">
            <a:alphaModFix/>
          </a:blip>
          <a:srcRect/>
          <a:stretch/>
        </p:blipFill>
        <p:spPr>
          <a:xfrm>
            <a:off x="4638261" y="642066"/>
            <a:ext cx="3060368" cy="1721457"/>
          </a:xfrm>
          <a:prstGeom prst="rect">
            <a:avLst/>
          </a:prstGeom>
          <a:noFill/>
          <a:ln>
            <a:noFill/>
          </a:ln>
        </p:spPr>
      </p:pic>
      <p:pic>
        <p:nvPicPr>
          <p:cNvPr id="124" name="Google Shape;124;p4"/>
          <p:cNvPicPr preferRelativeResize="0"/>
          <p:nvPr/>
        </p:nvPicPr>
        <p:blipFill rotWithShape="1">
          <a:blip r:embed="rId5">
            <a:alphaModFix/>
          </a:blip>
          <a:srcRect/>
          <a:stretch/>
        </p:blipFill>
        <p:spPr>
          <a:xfrm>
            <a:off x="8406295" y="642066"/>
            <a:ext cx="3060368" cy="1721457"/>
          </a:xfrm>
          <a:prstGeom prst="rect">
            <a:avLst/>
          </a:prstGeom>
          <a:noFill/>
          <a:ln>
            <a:noFill/>
          </a:ln>
        </p:spPr>
      </p:pic>
      <p:pic>
        <p:nvPicPr>
          <p:cNvPr id="125" name="Google Shape;125;p4"/>
          <p:cNvPicPr preferRelativeResize="0"/>
          <p:nvPr/>
        </p:nvPicPr>
        <p:blipFill rotWithShape="1">
          <a:blip r:embed="rId6">
            <a:alphaModFix/>
          </a:blip>
          <a:srcRect/>
          <a:stretch/>
        </p:blipFill>
        <p:spPr>
          <a:xfrm>
            <a:off x="3035632" y="3834510"/>
            <a:ext cx="3060368" cy="1721457"/>
          </a:xfrm>
          <a:prstGeom prst="rect">
            <a:avLst/>
          </a:prstGeom>
          <a:noFill/>
          <a:ln>
            <a:noFill/>
          </a:ln>
        </p:spPr>
      </p:pic>
      <p:pic>
        <p:nvPicPr>
          <p:cNvPr id="126" name="Google Shape;126;p4"/>
          <p:cNvPicPr preferRelativeResize="0"/>
          <p:nvPr/>
        </p:nvPicPr>
        <p:blipFill rotWithShape="1">
          <a:blip r:embed="rId7">
            <a:alphaModFix/>
          </a:blip>
          <a:srcRect/>
          <a:stretch/>
        </p:blipFill>
        <p:spPr>
          <a:xfrm flipH="1">
            <a:off x="365760" y="3834509"/>
            <a:ext cx="3060369" cy="1721458"/>
          </a:xfrm>
          <a:prstGeom prst="rect">
            <a:avLst/>
          </a:prstGeom>
          <a:noFill/>
          <a:ln>
            <a:noFill/>
          </a:ln>
        </p:spPr>
      </p:pic>
      <p:pic>
        <p:nvPicPr>
          <p:cNvPr id="127" name="Google Shape;127;p4"/>
          <p:cNvPicPr preferRelativeResize="0"/>
          <p:nvPr/>
        </p:nvPicPr>
        <p:blipFill rotWithShape="1">
          <a:blip r:embed="rId8">
            <a:alphaModFix/>
          </a:blip>
          <a:srcRect/>
          <a:stretch/>
        </p:blipFill>
        <p:spPr>
          <a:xfrm>
            <a:off x="8556483" y="3825069"/>
            <a:ext cx="3116032" cy="1752768"/>
          </a:xfrm>
          <a:prstGeom prst="rect">
            <a:avLst/>
          </a:prstGeom>
          <a:noFill/>
          <a:ln>
            <a:noFill/>
          </a:ln>
        </p:spPr>
      </p:pic>
      <p:pic>
        <p:nvPicPr>
          <p:cNvPr id="128" name="Google Shape;128;p4"/>
          <p:cNvPicPr preferRelativeResize="0"/>
          <p:nvPr/>
        </p:nvPicPr>
        <p:blipFill rotWithShape="1">
          <a:blip r:embed="rId9">
            <a:alphaModFix/>
          </a:blip>
          <a:srcRect/>
          <a:stretch/>
        </p:blipFill>
        <p:spPr>
          <a:xfrm>
            <a:off x="5864521" y="3834510"/>
            <a:ext cx="3060370" cy="1721458"/>
          </a:xfrm>
          <a:prstGeom prst="rect">
            <a:avLst/>
          </a:prstGeom>
          <a:noFill/>
          <a:ln>
            <a:noFill/>
          </a:ln>
        </p:spPr>
      </p:pic>
      <p:sp>
        <p:nvSpPr>
          <p:cNvPr id="129" name="Google Shape;129;p4"/>
          <p:cNvSpPr txBox="1"/>
          <p:nvPr/>
        </p:nvSpPr>
        <p:spPr>
          <a:xfrm>
            <a:off x="3035632" y="2773200"/>
            <a:ext cx="7965258" cy="655800"/>
          </a:xfrm>
          <a:prstGeom prst="rect">
            <a:avLst/>
          </a:prstGeom>
          <a:noFill/>
          <a:ln>
            <a:noFill/>
          </a:ln>
        </p:spPr>
        <p:txBody>
          <a:bodyPr spcFirstLastPara="1" wrap="square" lIns="91425" tIns="91425" rIns="91425" bIns="91425" anchor="t" anchorCtr="0">
            <a:spAutoFit/>
          </a:bodyPr>
          <a:lstStyle/>
          <a:p>
            <a:pPr marL="0" lvl="0" indent="0" algn="l" rtl="0">
              <a:lnSpc>
                <a:spcPct val="85000"/>
              </a:lnSpc>
              <a:spcBef>
                <a:spcPts val="0"/>
              </a:spcBef>
              <a:spcAft>
                <a:spcPts val="0"/>
              </a:spcAft>
              <a:buNone/>
            </a:pPr>
            <a:r>
              <a:rPr lang="en-US" sz="3600" b="1" u="sng" cap="small" dirty="0">
                <a:solidFill>
                  <a:schemeClr val="dk1"/>
                </a:solidFill>
                <a:latin typeface="Times New Roman"/>
                <a:ea typeface="Times New Roman"/>
                <a:cs typeface="Times New Roman"/>
                <a:sym typeface="Times New Roman"/>
              </a:rPr>
              <a:t>Different emotions dataset</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5"/>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n-US" sz="4400" b="1" u="sng" dirty="0"/>
              <a:t>LITERATURE SURVEY</a:t>
            </a:r>
            <a:endParaRPr sz="4400" b="1" u="sng" dirty="0"/>
          </a:p>
        </p:txBody>
      </p:sp>
      <p:sp>
        <p:nvSpPr>
          <p:cNvPr id="135" name="Google Shape;135;p5"/>
          <p:cNvSpPr txBox="1"/>
          <p:nvPr/>
        </p:nvSpPr>
        <p:spPr>
          <a:xfrm>
            <a:off x="979004" y="2417345"/>
            <a:ext cx="10756127" cy="258532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a:solidFill>
                  <a:schemeClr val="dk1"/>
                </a:solidFill>
                <a:latin typeface="Calibri"/>
                <a:ea typeface="Calibri"/>
                <a:cs typeface="Calibri"/>
                <a:sym typeface="Calibri"/>
              </a:rPr>
              <a:t>Emotion Recognition is an important area of work to improve the interaction between human and machine. Complexity of emotion makes the acquisition task more difficult. More recently, inception to the idea of multimodal emotion recognition has increased the accuracy rate of the detection of the machine. Moreover, deep learning technique with neural network extended the success ratio of machine in respect of emotion recognition. Recent works with deep learning technique has been performed with different kinds of input of human behavior such as facial expressions and body gestures. Still many aspects in this area to work on to improve and make a robust system will detect and classify emotions more accurately. In this paper, we tried to explore the relevant significant works, their techniques, and the effectiveness of the methods and the scope of the improvement of the results. </a:t>
            </a:r>
            <a:endParaRPr sz="1800" dirty="0">
              <a:solidFill>
                <a:schemeClr val="dk1"/>
              </a:solidFill>
              <a:latin typeface="Calibri"/>
              <a:ea typeface="Calibri"/>
              <a:cs typeface="Calibri"/>
              <a:sym typeface="Calibri"/>
            </a:endParaRPr>
          </a:p>
        </p:txBody>
      </p:sp>
      <p:pic>
        <p:nvPicPr>
          <p:cNvPr id="136" name="Google Shape;136;p5"/>
          <p:cNvPicPr preferRelativeResize="0"/>
          <p:nvPr/>
        </p:nvPicPr>
        <p:blipFill>
          <a:blip r:embed="rId3">
            <a:alphaModFix/>
          </a:blip>
          <a:stretch>
            <a:fillRect/>
          </a:stretch>
        </p:blipFill>
        <p:spPr>
          <a:xfrm>
            <a:off x="7764775" y="286593"/>
            <a:ext cx="3390900" cy="1343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6"/>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400"/>
              <a:buFont typeface="Calibri"/>
              <a:buNone/>
            </a:pPr>
            <a:r>
              <a:rPr lang="en-US" sz="4400" b="1" u="sng" dirty="0"/>
              <a:t>RESEARCH GAPS</a:t>
            </a:r>
            <a:endParaRPr sz="4400" b="1" u="sng" dirty="0"/>
          </a:p>
        </p:txBody>
      </p:sp>
      <p:sp>
        <p:nvSpPr>
          <p:cNvPr id="142" name="Google Shape;142;p6"/>
          <p:cNvSpPr txBox="1"/>
          <p:nvPr/>
        </p:nvSpPr>
        <p:spPr>
          <a:xfrm>
            <a:off x="1097280" y="2763238"/>
            <a:ext cx="10058401" cy="369331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dirty="0">
                <a:solidFill>
                  <a:srgbClr val="111111"/>
                </a:solidFill>
                <a:latin typeface="Roboto"/>
                <a:ea typeface="Roboto"/>
                <a:cs typeface="Roboto"/>
                <a:sym typeface="Roboto"/>
              </a:rPr>
              <a:t>Deep learning usually requires big data, with respect to both volume and variety. However, most remote sensing applications only have limited training data, of which a small subset is labeled.</a:t>
            </a:r>
            <a:endParaRPr dirty="0"/>
          </a:p>
          <a:p>
            <a:pPr marL="0" marR="0" lvl="0" indent="0" algn="l" rtl="0">
              <a:spcBef>
                <a:spcPts val="0"/>
              </a:spcBef>
              <a:spcAft>
                <a:spcPts val="0"/>
              </a:spcAft>
              <a:buNone/>
            </a:pPr>
            <a:endParaRPr sz="1800" dirty="0">
              <a:solidFill>
                <a:srgbClr val="111111"/>
              </a:solidFill>
              <a:latin typeface="Roboto"/>
              <a:ea typeface="Roboto"/>
              <a:cs typeface="Roboto"/>
              <a:sym typeface="Roboto"/>
            </a:endParaRPr>
          </a:p>
          <a:p>
            <a:pPr marL="0" marR="0" lvl="0" indent="0" algn="l" rtl="0">
              <a:spcBef>
                <a:spcPts val="0"/>
              </a:spcBef>
              <a:spcAft>
                <a:spcPts val="0"/>
              </a:spcAft>
              <a:buNone/>
            </a:pPr>
            <a:r>
              <a:rPr lang="en-US" sz="1800" b="0" i="0" dirty="0">
                <a:solidFill>
                  <a:srgbClr val="222222"/>
                </a:solidFill>
                <a:latin typeface="Georgia"/>
                <a:ea typeface="Georgia"/>
                <a:cs typeface="Georgia"/>
                <a:sym typeface="Georgia"/>
              </a:rPr>
              <a:t>Having analyzed both the current state of machine learning education as well as the skills needed to create important applied machine learning systems, we now comment on the gap between the two sides. Based on what classes cover and what applications require,  it is clear that students are not taught enough about how to properly manage the data they are working with.</a:t>
            </a:r>
            <a:endParaRPr sz="1800" b="0" i="0" dirty="0">
              <a:solidFill>
                <a:srgbClr val="111111"/>
              </a:solidFill>
              <a:latin typeface="Roboto"/>
              <a:ea typeface="Roboto"/>
              <a:cs typeface="Roboto"/>
              <a:sym typeface="Roboto"/>
            </a:endParaRPr>
          </a:p>
          <a:p>
            <a:pPr marL="0" marR="0" lvl="0" indent="0" algn="l" rtl="0">
              <a:spcBef>
                <a:spcPts val="0"/>
              </a:spcBef>
              <a:spcAft>
                <a:spcPts val="0"/>
              </a:spcAft>
              <a:buNone/>
            </a:pPr>
            <a:endParaRPr sz="1800" b="0" i="0" dirty="0">
              <a:solidFill>
                <a:srgbClr val="111111"/>
              </a:solidFill>
              <a:latin typeface="Roboto"/>
              <a:ea typeface="Roboto"/>
              <a:cs typeface="Roboto"/>
              <a:sym typeface="Roboto"/>
            </a:endParaRPr>
          </a:p>
          <a:p>
            <a:pPr marL="0" marR="0" lvl="0" indent="0" algn="l" rtl="0">
              <a:spcBef>
                <a:spcPts val="0"/>
              </a:spcBef>
              <a:spcAft>
                <a:spcPts val="0"/>
              </a:spcAft>
              <a:buNone/>
            </a:pPr>
            <a:endParaRPr sz="1800" dirty="0">
              <a:solidFill>
                <a:srgbClr val="111111"/>
              </a:solidFill>
              <a:latin typeface="Roboto"/>
              <a:ea typeface="Roboto"/>
              <a:cs typeface="Roboto"/>
              <a:sym typeface="Roboto"/>
            </a:endParaRPr>
          </a:p>
          <a:p>
            <a:pPr marL="0" marR="0" lvl="0" indent="0" algn="l" rtl="0">
              <a:spcBef>
                <a:spcPts val="0"/>
              </a:spcBef>
              <a:spcAft>
                <a:spcPts val="0"/>
              </a:spcAft>
              <a:buNone/>
            </a:pPr>
            <a:endParaRPr sz="1800" dirty="0">
              <a:solidFill>
                <a:srgbClr val="111111"/>
              </a:solidFill>
              <a:latin typeface="Roboto"/>
              <a:ea typeface="Roboto"/>
              <a:cs typeface="Roboto"/>
              <a:sym typeface="Roboto"/>
            </a:endParaRPr>
          </a:p>
          <a:p>
            <a:pPr marL="0" marR="0" lvl="0" indent="0" algn="l" rtl="0">
              <a:spcBef>
                <a:spcPts val="0"/>
              </a:spcBef>
              <a:spcAft>
                <a:spcPts val="0"/>
              </a:spcAft>
              <a:buNone/>
            </a:pPr>
            <a:endParaRPr sz="1800" dirty="0">
              <a:solidFill>
                <a:srgbClr val="111111"/>
              </a:solidFill>
              <a:latin typeface="Roboto"/>
              <a:ea typeface="Roboto"/>
              <a:cs typeface="Roboto"/>
              <a:sym typeface="Roboto"/>
            </a:endParaRPr>
          </a:p>
          <a:p>
            <a:pPr marL="0" marR="0" lvl="0" indent="0" algn="l" rtl="0">
              <a:spcBef>
                <a:spcPts val="0"/>
              </a:spcBef>
              <a:spcAft>
                <a:spcPts val="0"/>
              </a:spcAft>
              <a:buNone/>
            </a:pPr>
            <a:endParaRPr sz="1800" dirty="0">
              <a:solidFill>
                <a:srgbClr val="111111"/>
              </a:solidFill>
              <a:latin typeface="Roboto"/>
              <a:ea typeface="Roboto"/>
              <a:cs typeface="Roboto"/>
              <a:sym typeface="Roboto"/>
            </a:endParaRPr>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pic>
        <p:nvPicPr>
          <p:cNvPr id="143" name="Google Shape;143;p6"/>
          <p:cNvPicPr preferRelativeResize="0"/>
          <p:nvPr/>
        </p:nvPicPr>
        <p:blipFill>
          <a:blip r:embed="rId3">
            <a:alphaModFix/>
          </a:blip>
          <a:stretch>
            <a:fillRect/>
          </a:stretch>
        </p:blipFill>
        <p:spPr>
          <a:xfrm>
            <a:off x="8382000" y="322513"/>
            <a:ext cx="2405076" cy="13789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7"/>
          <p:cNvSpPr txBox="1">
            <a:spLocks noGrp="1"/>
          </p:cNvSpPr>
          <p:nvPr>
            <p:ph type="title"/>
          </p:nvPr>
        </p:nvSpPr>
        <p:spPr>
          <a:xfrm>
            <a:off x="1208598" y="-63255"/>
            <a:ext cx="10058400" cy="1450757"/>
          </a:xfrm>
          <a:prstGeom prst="rect">
            <a:avLst/>
          </a:prstGeom>
          <a:noFill/>
          <a:ln>
            <a:noFill/>
          </a:ln>
        </p:spPr>
        <p:txBody>
          <a:bodyPr spcFirstLastPara="1" wrap="square" lIns="91425" tIns="45700" rIns="91425" bIns="45700" anchor="b" anchorCtr="0">
            <a:normAutofit/>
          </a:bodyPr>
          <a:lstStyle/>
          <a:p>
            <a:pPr marL="0" lvl="0" indent="0" algn="l" rtl="0">
              <a:lnSpc>
                <a:spcPct val="85000"/>
              </a:lnSpc>
              <a:spcBef>
                <a:spcPts val="0"/>
              </a:spcBef>
              <a:spcAft>
                <a:spcPts val="0"/>
              </a:spcAft>
              <a:buClr>
                <a:srgbClr val="3F3F3F"/>
              </a:buClr>
              <a:buSzPts val="4800"/>
              <a:buFont typeface="Calibri"/>
              <a:buNone/>
            </a:pPr>
            <a:r>
              <a:rPr lang="en-US" b="1" u="sng" dirty="0"/>
              <a:t>TIMELINE</a:t>
            </a:r>
            <a:endParaRPr b="1" u="sng" dirty="0"/>
          </a:p>
        </p:txBody>
      </p:sp>
      <p:pic>
        <p:nvPicPr>
          <p:cNvPr id="149" name="Google Shape;149;p7"/>
          <p:cNvPicPr preferRelativeResize="0"/>
          <p:nvPr/>
        </p:nvPicPr>
        <p:blipFill rotWithShape="1">
          <a:blip r:embed="rId3">
            <a:alphaModFix/>
          </a:blip>
          <a:srcRect l="169" t="23161" r="2235" b="11400"/>
          <a:stretch/>
        </p:blipFill>
        <p:spPr>
          <a:xfrm>
            <a:off x="834887" y="1387502"/>
            <a:ext cx="10320794" cy="4541940"/>
          </a:xfrm>
          <a:prstGeom prst="rect">
            <a:avLst/>
          </a:prstGeom>
          <a:noFill/>
          <a:ln>
            <a:noFill/>
          </a:ln>
        </p:spPr>
      </p:pic>
      <p:pic>
        <p:nvPicPr>
          <p:cNvPr id="150" name="Google Shape;150;p7"/>
          <p:cNvPicPr preferRelativeResize="0"/>
          <p:nvPr/>
        </p:nvPicPr>
        <p:blipFill>
          <a:blip r:embed="rId4">
            <a:alphaModFix/>
          </a:blip>
          <a:stretch>
            <a:fillRect/>
          </a:stretch>
        </p:blipFill>
        <p:spPr>
          <a:xfrm>
            <a:off x="9610725" y="171475"/>
            <a:ext cx="1343025" cy="13430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pic>
        <p:nvPicPr>
          <p:cNvPr id="155" name="Google Shape;155;p8"/>
          <p:cNvPicPr preferRelativeResize="0"/>
          <p:nvPr/>
        </p:nvPicPr>
        <p:blipFill rotWithShape="1">
          <a:blip r:embed="rId3">
            <a:alphaModFix/>
          </a:blip>
          <a:srcRect l="18882" t="12537" r="24481" b="11314"/>
          <a:stretch/>
        </p:blipFill>
        <p:spPr>
          <a:xfrm>
            <a:off x="1178009" y="3541640"/>
            <a:ext cx="3220995" cy="2702010"/>
          </a:xfrm>
          <a:prstGeom prst="rect">
            <a:avLst/>
          </a:prstGeom>
          <a:noFill/>
          <a:ln>
            <a:noFill/>
          </a:ln>
        </p:spPr>
      </p:pic>
      <p:sp>
        <p:nvSpPr>
          <p:cNvPr id="156" name="Google Shape;156;p8"/>
          <p:cNvSpPr txBox="1"/>
          <p:nvPr/>
        </p:nvSpPr>
        <p:spPr>
          <a:xfrm>
            <a:off x="1102840" y="612091"/>
            <a:ext cx="8586600" cy="861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4400" b="1" u="sng" dirty="0">
                <a:latin typeface="Calibri"/>
                <a:ea typeface="Calibri"/>
                <a:cs typeface="Calibri"/>
                <a:sym typeface="Calibri"/>
              </a:rPr>
              <a:t>EXPECTED OUTCOME</a:t>
            </a:r>
            <a:endParaRPr sz="4400" b="1" u="sng" dirty="0">
              <a:latin typeface="Calibri"/>
              <a:ea typeface="Calibri"/>
              <a:cs typeface="Calibri"/>
              <a:sym typeface="Calibri"/>
            </a:endParaRPr>
          </a:p>
        </p:txBody>
      </p:sp>
      <p:pic>
        <p:nvPicPr>
          <p:cNvPr id="157" name="Google Shape;157;p8"/>
          <p:cNvPicPr preferRelativeResize="0"/>
          <p:nvPr/>
        </p:nvPicPr>
        <p:blipFill rotWithShape="1">
          <a:blip r:embed="rId4">
            <a:alphaModFix/>
          </a:blip>
          <a:srcRect l="1305" t="8697" r="41423" b="21215"/>
          <a:stretch/>
        </p:blipFill>
        <p:spPr>
          <a:xfrm>
            <a:off x="348937" y="1944131"/>
            <a:ext cx="2608447" cy="1990608"/>
          </a:xfrm>
          <a:prstGeom prst="rect">
            <a:avLst/>
          </a:prstGeom>
          <a:noFill/>
          <a:ln>
            <a:noFill/>
          </a:ln>
        </p:spPr>
      </p:pic>
      <p:sp>
        <p:nvSpPr>
          <p:cNvPr id="2" name="TextBox 1">
            <a:extLst>
              <a:ext uri="{FF2B5EF4-FFF2-40B4-BE49-F238E27FC236}">
                <a16:creationId xmlns:a16="http://schemas.microsoft.com/office/drawing/2014/main" id="{5AE1367D-663F-411E-B03A-2D47E6A94431}"/>
              </a:ext>
            </a:extLst>
          </p:cNvPr>
          <p:cNvSpPr txBox="1"/>
          <p:nvPr/>
        </p:nvSpPr>
        <p:spPr>
          <a:xfrm>
            <a:off x="4593764" y="2272745"/>
            <a:ext cx="7249299" cy="3323987"/>
          </a:xfrm>
          <a:prstGeom prst="rect">
            <a:avLst/>
          </a:prstGeom>
          <a:noFill/>
        </p:spPr>
        <p:txBody>
          <a:bodyPr wrap="square" rtlCol="0">
            <a:spAutoFit/>
          </a:bodyPr>
          <a:lstStyle/>
          <a:p>
            <a:r>
              <a:rPr lang="en-US" dirty="0">
                <a:effectLst/>
                <a:latin typeface="Times New Roman" panose="02020603050405020304" pitchFamily="18" charset="0"/>
                <a:ea typeface="Times New Roman" panose="02020603050405020304" pitchFamily="18" charset="0"/>
              </a:rPr>
              <a:t>Human emotions can be classified as: fear, contempt, disgust, anger, surprise, sad, happy and neutral using our model. These emotions are very subtle. Facial muscle contortions are very minimal and detecting these differences can be very challenging as even a small difference results in different expressions. Also, expressions of different or even the same people might vary for the same emotion, as emotions are hugely context dependent. While we can focus on only those areas of the face which display a maximum of emotions like around the mouth and eyes, how we 2 extract these gestures and categorize them is still an important question. Neural networks and machine learning have been used for these tasks and have obtained good results. Machine learning algorithms have proven to be very useful in pattern recognition and classification. The most important aspects for any machine learning algorithm are the features. In this paper we will see how the features are extracted and modified for algorithms like Support Vector Machines. We will compare algorithms and the feature extraction techniques from different papers. The human emotion dataset can be a very good example to study the robustness and nature of classification algorithms and how they perform for different types of dataset. Usually before extraction of features for emotion detection, face detection algorithms are applied on the image or the captured</a:t>
            </a:r>
            <a:endParaRPr lang="en-IN" sz="1100" dirty="0"/>
          </a:p>
        </p:txBody>
      </p:sp>
    </p:spTree>
  </p:cSld>
  <p:clrMapOvr>
    <a:masterClrMapping/>
  </p:clrMapOvr>
</p:sld>
</file>

<file path=ppt/theme/theme1.xml><?xml version="1.0" encoding="utf-8"?>
<a:theme xmlns:a="http://schemas.openxmlformats.org/drawingml/2006/main" name="Retrospect">
  <a:themeElements>
    <a:clrScheme name="Retrospect">
      <a:dk1>
        <a:srgbClr val="000000"/>
      </a:dk1>
      <a:lt1>
        <a:srgbClr val="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168</TotalTime>
  <Words>882</Words>
  <Application>Microsoft Office PowerPoint</Application>
  <PresentationFormat>Widescreen</PresentationFormat>
  <Paragraphs>60</Paragraphs>
  <Slides>13</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Calibri</vt:lpstr>
      <vt:lpstr>Roboto</vt:lpstr>
      <vt:lpstr>Arial</vt:lpstr>
      <vt:lpstr>Georgia</vt:lpstr>
      <vt:lpstr>Times New Roman</vt:lpstr>
      <vt:lpstr>Retrospect</vt:lpstr>
      <vt:lpstr>EMOTION DETECTION USING CNN</vt:lpstr>
      <vt:lpstr>TABLE OF CONTENTS  </vt:lpstr>
      <vt:lpstr>INTRODUCTION</vt:lpstr>
      <vt:lpstr>PowerPoint Presentation</vt:lpstr>
      <vt:lpstr>PowerPoint Presentation</vt:lpstr>
      <vt:lpstr>LITERATURE SURVEY</vt:lpstr>
      <vt:lpstr>RESEARCH GAPS</vt:lpstr>
      <vt:lpstr>TIMELINE</vt:lpstr>
      <vt:lpstr>PowerPoint Presentation</vt:lpstr>
      <vt:lpstr>PowerPoint Presentation</vt:lpstr>
      <vt:lpstr>PowerPoint Presentation</vt:lpstr>
      <vt:lpstr>PowerPoint Presentation</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EMOTION DETECTION USING CNN</dc:title>
  <dc:creator>mayank chaudhary</dc:creator>
  <cp:lastModifiedBy>mayank chaudhary</cp:lastModifiedBy>
  <cp:revision>9</cp:revision>
  <dcterms:created xsi:type="dcterms:W3CDTF">2021-08-27T15:32:29Z</dcterms:created>
  <dcterms:modified xsi:type="dcterms:W3CDTF">2021-09-07T07:08:56Z</dcterms:modified>
</cp:coreProperties>
</file>